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67"/>
  </p:notesMasterIdLst>
  <p:handoutMasterIdLst>
    <p:handoutMasterId r:id="rId68"/>
  </p:handoutMasterIdLst>
  <p:sldIdLst>
    <p:sldId id="327" r:id="rId3"/>
    <p:sldId id="330" r:id="rId4"/>
    <p:sldId id="331" r:id="rId5"/>
    <p:sldId id="332" r:id="rId6"/>
    <p:sldId id="298" r:id="rId7"/>
    <p:sldId id="262" r:id="rId8"/>
    <p:sldId id="263" r:id="rId9"/>
    <p:sldId id="299" r:id="rId10"/>
    <p:sldId id="344" r:id="rId11"/>
    <p:sldId id="342" r:id="rId12"/>
    <p:sldId id="343" r:id="rId13"/>
    <p:sldId id="264" r:id="rId14"/>
    <p:sldId id="345" r:id="rId15"/>
    <p:sldId id="266" r:id="rId16"/>
    <p:sldId id="346" r:id="rId17"/>
    <p:sldId id="374" r:id="rId18"/>
    <p:sldId id="265" r:id="rId19"/>
    <p:sldId id="385" r:id="rId20"/>
    <p:sldId id="276" r:id="rId21"/>
    <p:sldId id="371" r:id="rId22"/>
    <p:sldId id="372" r:id="rId23"/>
    <p:sldId id="293" r:id="rId24"/>
    <p:sldId id="387" r:id="rId25"/>
    <p:sldId id="388"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360" r:id="rId46"/>
    <p:sldId id="361" r:id="rId47"/>
    <p:sldId id="362" r:id="rId48"/>
    <p:sldId id="363" r:id="rId49"/>
    <p:sldId id="364" r:id="rId50"/>
    <p:sldId id="321" r:id="rId51"/>
    <p:sldId id="367" r:id="rId52"/>
    <p:sldId id="323" r:id="rId53"/>
    <p:sldId id="324" r:id="rId54"/>
    <p:sldId id="369" r:id="rId55"/>
    <p:sldId id="370" r:id="rId56"/>
    <p:sldId id="288" r:id="rId57"/>
    <p:sldId id="289" r:id="rId58"/>
    <p:sldId id="320" r:id="rId59"/>
    <p:sldId id="274" r:id="rId60"/>
    <p:sldId id="275" r:id="rId61"/>
    <p:sldId id="365" r:id="rId62"/>
    <p:sldId id="366" r:id="rId63"/>
    <p:sldId id="357" r:id="rId64"/>
    <p:sldId id="373"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1477" autoAdjust="0"/>
  </p:normalViewPr>
  <p:slideViewPr>
    <p:cSldViewPr snapToGrid="0" snapToObjects="1">
      <p:cViewPr varScale="1">
        <p:scale>
          <a:sx n="90" d="100"/>
          <a:sy n="90" d="100"/>
        </p:scale>
        <p:origin x="17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6F52A-8D1E-40D5-BCCA-26B218F95CC5}"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14EBE6C3-A27A-483D-8A64-F718384F9758}">
      <dgm:prSet phldrT="[Text]"/>
      <dgm:spPr/>
      <dgm:t>
        <a:bodyPr/>
        <a:lstStyle/>
        <a:p>
          <a:r>
            <a:rPr lang="en-US" dirty="0"/>
            <a:t>1</a:t>
          </a:r>
        </a:p>
      </dgm:t>
    </dgm:pt>
    <dgm:pt modelId="{EAA02CC7-002A-4063-90DF-F825A0B9A811}" type="parTrans" cxnId="{2BBA0170-CDEC-43C1-BD83-0CBD5CE0AD2A}">
      <dgm:prSet/>
      <dgm:spPr/>
      <dgm:t>
        <a:bodyPr/>
        <a:lstStyle/>
        <a:p>
          <a:endParaRPr lang="en-US"/>
        </a:p>
      </dgm:t>
    </dgm:pt>
    <dgm:pt modelId="{FC6A62C4-F110-46CA-9272-FD9C9DDF78C7}" type="sibTrans" cxnId="{2BBA0170-CDEC-43C1-BD83-0CBD5CE0AD2A}">
      <dgm:prSet/>
      <dgm:spPr/>
      <dgm:t>
        <a:bodyPr/>
        <a:lstStyle/>
        <a:p>
          <a:endParaRPr lang="en-US"/>
        </a:p>
      </dgm:t>
    </dgm:pt>
    <dgm:pt modelId="{1972F02A-7D09-435E-92E0-0A38815439A3}">
      <dgm:prSet phldrT="[Text]"/>
      <dgm:spPr/>
      <dgm:t>
        <a:bodyPr/>
        <a:lstStyle/>
        <a:p>
          <a:r>
            <a:rPr lang="en-US" dirty="0"/>
            <a:t>2</a:t>
          </a:r>
        </a:p>
      </dgm:t>
    </dgm:pt>
    <dgm:pt modelId="{C7CA9485-D88B-4665-8266-63C6757AEA45}" type="parTrans" cxnId="{C5864645-6403-4BA0-8C6A-F805654BF578}">
      <dgm:prSet/>
      <dgm:spPr/>
      <dgm:t>
        <a:bodyPr/>
        <a:lstStyle/>
        <a:p>
          <a:endParaRPr lang="en-US"/>
        </a:p>
      </dgm:t>
    </dgm:pt>
    <dgm:pt modelId="{3AE2DBCF-6A9B-450D-82DA-B7CED98B8540}" type="sibTrans" cxnId="{C5864645-6403-4BA0-8C6A-F805654BF578}">
      <dgm:prSet/>
      <dgm:spPr/>
      <dgm:t>
        <a:bodyPr/>
        <a:lstStyle/>
        <a:p>
          <a:endParaRPr lang="en-US"/>
        </a:p>
      </dgm:t>
    </dgm:pt>
    <dgm:pt modelId="{03EBA772-CB40-40CE-B6CE-AB78209E89A0}">
      <dgm:prSet phldrT="[Text]"/>
      <dgm:spPr/>
      <dgm:t>
        <a:bodyPr/>
        <a:lstStyle/>
        <a:p>
          <a:r>
            <a:rPr lang="en-US" dirty="0"/>
            <a:t>3</a:t>
          </a:r>
        </a:p>
      </dgm:t>
    </dgm:pt>
    <dgm:pt modelId="{4355D514-EC27-4F48-BD58-EEC15DA8B653}" type="parTrans" cxnId="{BBCE85F1-0940-48CB-8FBD-DE764DD68058}">
      <dgm:prSet/>
      <dgm:spPr/>
      <dgm:t>
        <a:bodyPr/>
        <a:lstStyle/>
        <a:p>
          <a:endParaRPr lang="en-US"/>
        </a:p>
      </dgm:t>
    </dgm:pt>
    <dgm:pt modelId="{AB00A187-B8A7-46D5-BB96-57753C2D1F14}" type="sibTrans" cxnId="{BBCE85F1-0940-48CB-8FBD-DE764DD68058}">
      <dgm:prSet/>
      <dgm:spPr/>
      <dgm:t>
        <a:bodyPr/>
        <a:lstStyle/>
        <a:p>
          <a:endParaRPr lang="en-US"/>
        </a:p>
      </dgm:t>
    </dgm:pt>
    <dgm:pt modelId="{EC0192AC-F87F-4F8B-B1D6-68149BBF0FBF}">
      <dgm:prSet phldrT="[Text]"/>
      <dgm:spPr/>
      <dgm:t>
        <a:bodyPr/>
        <a:lstStyle/>
        <a:p>
          <a:r>
            <a:rPr lang="en-US" dirty="0"/>
            <a:t>4</a:t>
          </a:r>
        </a:p>
      </dgm:t>
    </dgm:pt>
    <dgm:pt modelId="{F563FD62-50C8-466F-A5F8-CABA16B89FF4}" type="parTrans" cxnId="{6E30C336-9C27-4603-B62A-93D0193A1B71}">
      <dgm:prSet/>
      <dgm:spPr/>
      <dgm:t>
        <a:bodyPr/>
        <a:lstStyle/>
        <a:p>
          <a:endParaRPr lang="en-US"/>
        </a:p>
      </dgm:t>
    </dgm:pt>
    <dgm:pt modelId="{107E9C5E-C845-4EF2-9C81-C10A308982D8}" type="sibTrans" cxnId="{6E30C336-9C27-4603-B62A-93D0193A1B71}">
      <dgm:prSet/>
      <dgm:spPr/>
      <dgm:t>
        <a:bodyPr/>
        <a:lstStyle/>
        <a:p>
          <a:endParaRPr lang="en-US"/>
        </a:p>
      </dgm:t>
    </dgm:pt>
    <dgm:pt modelId="{CA5E0556-9BC8-4633-A46A-BD089A60CA39}">
      <dgm:prSet phldrT="[Text]"/>
      <dgm:spPr/>
      <dgm:t>
        <a:bodyPr/>
        <a:lstStyle/>
        <a:p>
          <a:r>
            <a:rPr lang="en-US" dirty="0"/>
            <a:t>5</a:t>
          </a:r>
        </a:p>
      </dgm:t>
    </dgm:pt>
    <dgm:pt modelId="{D5FD73C9-6071-4C3B-AE39-8EC72924C533}" type="parTrans" cxnId="{0DDFC21B-8912-4C65-97BC-475AF1151074}">
      <dgm:prSet/>
      <dgm:spPr/>
      <dgm:t>
        <a:bodyPr/>
        <a:lstStyle/>
        <a:p>
          <a:endParaRPr lang="en-US"/>
        </a:p>
      </dgm:t>
    </dgm:pt>
    <dgm:pt modelId="{389E5CE8-8394-4F24-A0BB-61A2056C882D}" type="sibTrans" cxnId="{0DDFC21B-8912-4C65-97BC-475AF1151074}">
      <dgm:prSet/>
      <dgm:spPr/>
      <dgm:t>
        <a:bodyPr/>
        <a:lstStyle/>
        <a:p>
          <a:endParaRPr lang="en-US"/>
        </a:p>
      </dgm:t>
    </dgm:pt>
    <dgm:pt modelId="{78DA08DF-5C2F-4C9B-8FFB-2A291DD471F3}" type="pres">
      <dgm:prSet presAssocID="{6536F52A-8D1E-40D5-BCCA-26B218F95CC5}" presName="rootnode" presStyleCnt="0">
        <dgm:presLayoutVars>
          <dgm:chMax/>
          <dgm:chPref/>
          <dgm:dir/>
          <dgm:animLvl val="lvl"/>
        </dgm:presLayoutVars>
      </dgm:prSet>
      <dgm:spPr/>
    </dgm:pt>
    <dgm:pt modelId="{0F784EBB-600E-43EB-BB02-76B198F1E1BD}" type="pres">
      <dgm:prSet presAssocID="{14EBE6C3-A27A-483D-8A64-F718384F9758}" presName="composite" presStyleCnt="0"/>
      <dgm:spPr/>
    </dgm:pt>
    <dgm:pt modelId="{EA8933B0-DA8C-4A23-873A-88A87462F1CC}" type="pres">
      <dgm:prSet presAssocID="{14EBE6C3-A27A-483D-8A64-F718384F9758}" presName="bentUpArrow1" presStyleLbl="alignImgPlace1" presStyleIdx="0" presStyleCnt="4"/>
      <dgm:spPr/>
    </dgm:pt>
    <dgm:pt modelId="{7D259F84-A384-470A-BF66-A829BFFE9B84}" type="pres">
      <dgm:prSet presAssocID="{14EBE6C3-A27A-483D-8A64-F718384F9758}" presName="ParentText" presStyleLbl="node1" presStyleIdx="0" presStyleCnt="5">
        <dgm:presLayoutVars>
          <dgm:chMax val="1"/>
          <dgm:chPref val="1"/>
          <dgm:bulletEnabled val="1"/>
        </dgm:presLayoutVars>
      </dgm:prSet>
      <dgm:spPr/>
    </dgm:pt>
    <dgm:pt modelId="{5452B033-A391-49EB-AD84-16B9277AEFBE}" type="pres">
      <dgm:prSet presAssocID="{14EBE6C3-A27A-483D-8A64-F718384F9758}" presName="ChildText" presStyleLbl="revTx" presStyleIdx="0" presStyleCnt="4">
        <dgm:presLayoutVars>
          <dgm:chMax val="0"/>
          <dgm:chPref val="0"/>
          <dgm:bulletEnabled val="1"/>
        </dgm:presLayoutVars>
      </dgm:prSet>
      <dgm:spPr/>
    </dgm:pt>
    <dgm:pt modelId="{6C983913-A9ED-472B-AE70-AD0A3CDEF761}" type="pres">
      <dgm:prSet presAssocID="{FC6A62C4-F110-46CA-9272-FD9C9DDF78C7}" presName="sibTrans" presStyleCnt="0"/>
      <dgm:spPr/>
    </dgm:pt>
    <dgm:pt modelId="{8CD89F75-49D5-419B-B07F-707266AF8433}" type="pres">
      <dgm:prSet presAssocID="{1972F02A-7D09-435E-92E0-0A38815439A3}" presName="composite" presStyleCnt="0"/>
      <dgm:spPr/>
    </dgm:pt>
    <dgm:pt modelId="{2FD28136-5F60-4CC0-8A5C-1AA93FE9463B}" type="pres">
      <dgm:prSet presAssocID="{1972F02A-7D09-435E-92E0-0A38815439A3}" presName="bentUpArrow1" presStyleLbl="alignImgPlace1" presStyleIdx="1" presStyleCnt="4"/>
      <dgm:spPr/>
    </dgm:pt>
    <dgm:pt modelId="{B011383D-FC46-4D0C-BA67-57C45EC1C199}" type="pres">
      <dgm:prSet presAssocID="{1972F02A-7D09-435E-92E0-0A38815439A3}" presName="ParentText" presStyleLbl="node1" presStyleIdx="1" presStyleCnt="5">
        <dgm:presLayoutVars>
          <dgm:chMax val="1"/>
          <dgm:chPref val="1"/>
          <dgm:bulletEnabled val="1"/>
        </dgm:presLayoutVars>
      </dgm:prSet>
      <dgm:spPr/>
    </dgm:pt>
    <dgm:pt modelId="{B63BA93A-9610-4F3D-8186-3066720EB987}" type="pres">
      <dgm:prSet presAssocID="{1972F02A-7D09-435E-92E0-0A38815439A3}" presName="ChildText" presStyleLbl="revTx" presStyleIdx="1" presStyleCnt="4">
        <dgm:presLayoutVars>
          <dgm:chMax val="0"/>
          <dgm:chPref val="0"/>
          <dgm:bulletEnabled val="1"/>
        </dgm:presLayoutVars>
      </dgm:prSet>
      <dgm:spPr/>
    </dgm:pt>
    <dgm:pt modelId="{43CA278A-8E9D-4B0D-82C7-7BA140A6FBDA}" type="pres">
      <dgm:prSet presAssocID="{3AE2DBCF-6A9B-450D-82DA-B7CED98B8540}" presName="sibTrans" presStyleCnt="0"/>
      <dgm:spPr/>
    </dgm:pt>
    <dgm:pt modelId="{9DEC9FF9-4346-43DF-9FBA-93EB535A036F}" type="pres">
      <dgm:prSet presAssocID="{03EBA772-CB40-40CE-B6CE-AB78209E89A0}" presName="composite" presStyleCnt="0"/>
      <dgm:spPr/>
    </dgm:pt>
    <dgm:pt modelId="{90850A44-002F-411F-8FE1-5A530DFDCDD7}" type="pres">
      <dgm:prSet presAssocID="{03EBA772-CB40-40CE-B6CE-AB78209E89A0}" presName="bentUpArrow1" presStyleLbl="alignImgPlace1" presStyleIdx="2" presStyleCnt="4"/>
      <dgm:spPr/>
    </dgm:pt>
    <dgm:pt modelId="{E6BF980A-FB89-412D-97F4-9C0B12F8EFB6}" type="pres">
      <dgm:prSet presAssocID="{03EBA772-CB40-40CE-B6CE-AB78209E89A0}" presName="ParentText" presStyleLbl="node1" presStyleIdx="2" presStyleCnt="5">
        <dgm:presLayoutVars>
          <dgm:chMax val="1"/>
          <dgm:chPref val="1"/>
          <dgm:bulletEnabled val="1"/>
        </dgm:presLayoutVars>
      </dgm:prSet>
      <dgm:spPr/>
    </dgm:pt>
    <dgm:pt modelId="{F79231A7-5808-48D2-98E2-02BA80A3CB0E}" type="pres">
      <dgm:prSet presAssocID="{03EBA772-CB40-40CE-B6CE-AB78209E89A0}" presName="ChildText" presStyleLbl="revTx" presStyleIdx="2" presStyleCnt="4">
        <dgm:presLayoutVars>
          <dgm:chMax val="0"/>
          <dgm:chPref val="0"/>
          <dgm:bulletEnabled val="1"/>
        </dgm:presLayoutVars>
      </dgm:prSet>
      <dgm:spPr/>
    </dgm:pt>
    <dgm:pt modelId="{A05521F9-F117-41A5-AACB-B4E0ED22E1F2}" type="pres">
      <dgm:prSet presAssocID="{AB00A187-B8A7-46D5-BB96-57753C2D1F14}" presName="sibTrans" presStyleCnt="0"/>
      <dgm:spPr/>
    </dgm:pt>
    <dgm:pt modelId="{E921B663-6E4F-43E0-812E-4ECB046C0FED}" type="pres">
      <dgm:prSet presAssocID="{EC0192AC-F87F-4F8B-B1D6-68149BBF0FBF}" presName="composite" presStyleCnt="0"/>
      <dgm:spPr/>
    </dgm:pt>
    <dgm:pt modelId="{A7DD0E63-09E3-4136-A078-6894DB331FE2}" type="pres">
      <dgm:prSet presAssocID="{EC0192AC-F87F-4F8B-B1D6-68149BBF0FBF}" presName="bentUpArrow1" presStyleLbl="alignImgPlace1" presStyleIdx="3" presStyleCnt="4"/>
      <dgm:spPr/>
    </dgm:pt>
    <dgm:pt modelId="{57A2A5D7-67D6-4825-AE35-0E436FBC4797}" type="pres">
      <dgm:prSet presAssocID="{EC0192AC-F87F-4F8B-B1D6-68149BBF0FBF}" presName="ParentText" presStyleLbl="node1" presStyleIdx="3" presStyleCnt="5">
        <dgm:presLayoutVars>
          <dgm:chMax val="1"/>
          <dgm:chPref val="1"/>
          <dgm:bulletEnabled val="1"/>
        </dgm:presLayoutVars>
      </dgm:prSet>
      <dgm:spPr/>
    </dgm:pt>
    <dgm:pt modelId="{EA26CA89-086D-4227-8C9C-3B93ACA4C836}" type="pres">
      <dgm:prSet presAssocID="{EC0192AC-F87F-4F8B-B1D6-68149BBF0FBF}" presName="ChildText" presStyleLbl="revTx" presStyleIdx="3" presStyleCnt="4">
        <dgm:presLayoutVars>
          <dgm:chMax val="0"/>
          <dgm:chPref val="0"/>
          <dgm:bulletEnabled val="1"/>
        </dgm:presLayoutVars>
      </dgm:prSet>
      <dgm:spPr/>
    </dgm:pt>
    <dgm:pt modelId="{D6702CC6-AFDC-4541-BE19-3B851C2F373F}" type="pres">
      <dgm:prSet presAssocID="{107E9C5E-C845-4EF2-9C81-C10A308982D8}" presName="sibTrans" presStyleCnt="0"/>
      <dgm:spPr/>
    </dgm:pt>
    <dgm:pt modelId="{CB484DB9-23B3-4A09-9E77-ABC7B1C35683}" type="pres">
      <dgm:prSet presAssocID="{CA5E0556-9BC8-4633-A46A-BD089A60CA39}" presName="composite" presStyleCnt="0"/>
      <dgm:spPr/>
    </dgm:pt>
    <dgm:pt modelId="{0987976F-93E8-4202-A531-313BAA341C50}" type="pres">
      <dgm:prSet presAssocID="{CA5E0556-9BC8-4633-A46A-BD089A60CA39}" presName="ParentText" presStyleLbl="node1" presStyleIdx="4" presStyleCnt="5">
        <dgm:presLayoutVars>
          <dgm:chMax val="1"/>
          <dgm:chPref val="1"/>
          <dgm:bulletEnabled val="1"/>
        </dgm:presLayoutVars>
      </dgm:prSet>
      <dgm:spPr/>
    </dgm:pt>
  </dgm:ptLst>
  <dgm:cxnLst>
    <dgm:cxn modelId="{0DDFC21B-8912-4C65-97BC-475AF1151074}" srcId="{6536F52A-8D1E-40D5-BCCA-26B218F95CC5}" destId="{CA5E0556-9BC8-4633-A46A-BD089A60CA39}" srcOrd="4" destOrd="0" parTransId="{D5FD73C9-6071-4C3B-AE39-8EC72924C533}" sibTransId="{389E5CE8-8394-4F24-A0BB-61A2056C882D}"/>
    <dgm:cxn modelId="{3DA3F31D-F465-4A39-9713-9CA5A710DD50}" type="presOf" srcId="{6536F52A-8D1E-40D5-BCCA-26B218F95CC5}" destId="{78DA08DF-5C2F-4C9B-8FFB-2A291DD471F3}" srcOrd="0" destOrd="0" presId="urn:microsoft.com/office/officeart/2005/8/layout/StepDownProcess"/>
    <dgm:cxn modelId="{6E30C336-9C27-4603-B62A-93D0193A1B71}" srcId="{6536F52A-8D1E-40D5-BCCA-26B218F95CC5}" destId="{EC0192AC-F87F-4F8B-B1D6-68149BBF0FBF}" srcOrd="3" destOrd="0" parTransId="{F563FD62-50C8-466F-A5F8-CABA16B89FF4}" sibTransId="{107E9C5E-C845-4EF2-9C81-C10A308982D8}"/>
    <dgm:cxn modelId="{C5864645-6403-4BA0-8C6A-F805654BF578}" srcId="{6536F52A-8D1E-40D5-BCCA-26B218F95CC5}" destId="{1972F02A-7D09-435E-92E0-0A38815439A3}" srcOrd="1" destOrd="0" parTransId="{C7CA9485-D88B-4665-8266-63C6757AEA45}" sibTransId="{3AE2DBCF-6A9B-450D-82DA-B7CED98B8540}"/>
    <dgm:cxn modelId="{CD9F5E6A-0D5C-4B76-A80A-EFE0A049C368}" type="presOf" srcId="{03EBA772-CB40-40CE-B6CE-AB78209E89A0}" destId="{E6BF980A-FB89-412D-97F4-9C0B12F8EFB6}" srcOrd="0" destOrd="0" presId="urn:microsoft.com/office/officeart/2005/8/layout/StepDownProcess"/>
    <dgm:cxn modelId="{FAD7636C-8D16-49BE-BA29-8F20D4D8F1E7}" type="presOf" srcId="{14EBE6C3-A27A-483D-8A64-F718384F9758}" destId="{7D259F84-A384-470A-BF66-A829BFFE9B84}" srcOrd="0" destOrd="0" presId="urn:microsoft.com/office/officeart/2005/8/layout/StepDownProcess"/>
    <dgm:cxn modelId="{6374464E-3C3F-4210-888D-F74DCB508771}" type="presOf" srcId="{1972F02A-7D09-435E-92E0-0A38815439A3}" destId="{B011383D-FC46-4D0C-BA67-57C45EC1C199}" srcOrd="0" destOrd="0" presId="urn:microsoft.com/office/officeart/2005/8/layout/StepDownProcess"/>
    <dgm:cxn modelId="{2BBA0170-CDEC-43C1-BD83-0CBD5CE0AD2A}" srcId="{6536F52A-8D1E-40D5-BCCA-26B218F95CC5}" destId="{14EBE6C3-A27A-483D-8A64-F718384F9758}" srcOrd="0" destOrd="0" parTransId="{EAA02CC7-002A-4063-90DF-F825A0B9A811}" sibTransId="{FC6A62C4-F110-46CA-9272-FD9C9DDF78C7}"/>
    <dgm:cxn modelId="{32BCB6D3-BFA5-4E61-A31F-433F2B218E2D}" type="presOf" srcId="{EC0192AC-F87F-4F8B-B1D6-68149BBF0FBF}" destId="{57A2A5D7-67D6-4825-AE35-0E436FBC4797}" srcOrd="0" destOrd="0" presId="urn:microsoft.com/office/officeart/2005/8/layout/StepDownProcess"/>
    <dgm:cxn modelId="{39325FED-C36A-40CC-A999-C5B62957A004}" type="presOf" srcId="{CA5E0556-9BC8-4633-A46A-BD089A60CA39}" destId="{0987976F-93E8-4202-A531-313BAA341C50}" srcOrd="0" destOrd="0" presId="urn:microsoft.com/office/officeart/2005/8/layout/StepDownProcess"/>
    <dgm:cxn modelId="{BBCE85F1-0940-48CB-8FBD-DE764DD68058}" srcId="{6536F52A-8D1E-40D5-BCCA-26B218F95CC5}" destId="{03EBA772-CB40-40CE-B6CE-AB78209E89A0}" srcOrd="2" destOrd="0" parTransId="{4355D514-EC27-4F48-BD58-EEC15DA8B653}" sibTransId="{AB00A187-B8A7-46D5-BB96-57753C2D1F14}"/>
    <dgm:cxn modelId="{8825D169-5DAD-4D22-B9BB-EFF67B2C3877}" type="presParOf" srcId="{78DA08DF-5C2F-4C9B-8FFB-2A291DD471F3}" destId="{0F784EBB-600E-43EB-BB02-76B198F1E1BD}" srcOrd="0" destOrd="0" presId="urn:microsoft.com/office/officeart/2005/8/layout/StepDownProcess"/>
    <dgm:cxn modelId="{A30D0DDF-BF59-455A-BFFC-38AC38DBBAB0}" type="presParOf" srcId="{0F784EBB-600E-43EB-BB02-76B198F1E1BD}" destId="{EA8933B0-DA8C-4A23-873A-88A87462F1CC}" srcOrd="0" destOrd="0" presId="urn:microsoft.com/office/officeart/2005/8/layout/StepDownProcess"/>
    <dgm:cxn modelId="{0DF50724-AE60-439E-B5C1-D2B227503F57}" type="presParOf" srcId="{0F784EBB-600E-43EB-BB02-76B198F1E1BD}" destId="{7D259F84-A384-470A-BF66-A829BFFE9B84}" srcOrd="1" destOrd="0" presId="urn:microsoft.com/office/officeart/2005/8/layout/StepDownProcess"/>
    <dgm:cxn modelId="{B9C5EAFA-F36A-40F1-8DC7-2B23E58FAAB3}" type="presParOf" srcId="{0F784EBB-600E-43EB-BB02-76B198F1E1BD}" destId="{5452B033-A391-49EB-AD84-16B9277AEFBE}" srcOrd="2" destOrd="0" presId="urn:microsoft.com/office/officeart/2005/8/layout/StepDownProcess"/>
    <dgm:cxn modelId="{F635D8BE-24E7-4382-9DED-C0F6482F0117}" type="presParOf" srcId="{78DA08DF-5C2F-4C9B-8FFB-2A291DD471F3}" destId="{6C983913-A9ED-472B-AE70-AD0A3CDEF761}" srcOrd="1" destOrd="0" presId="urn:microsoft.com/office/officeart/2005/8/layout/StepDownProcess"/>
    <dgm:cxn modelId="{576BDC4B-3F0B-4194-8C59-8A3744C986AC}" type="presParOf" srcId="{78DA08DF-5C2F-4C9B-8FFB-2A291DD471F3}" destId="{8CD89F75-49D5-419B-B07F-707266AF8433}" srcOrd="2" destOrd="0" presId="urn:microsoft.com/office/officeart/2005/8/layout/StepDownProcess"/>
    <dgm:cxn modelId="{EAB1213E-C22F-4613-8A6A-329BDAC521A0}" type="presParOf" srcId="{8CD89F75-49D5-419B-B07F-707266AF8433}" destId="{2FD28136-5F60-4CC0-8A5C-1AA93FE9463B}" srcOrd="0" destOrd="0" presId="urn:microsoft.com/office/officeart/2005/8/layout/StepDownProcess"/>
    <dgm:cxn modelId="{2B9D0284-145E-417C-BE5C-7B69DD6A9EFE}" type="presParOf" srcId="{8CD89F75-49D5-419B-B07F-707266AF8433}" destId="{B011383D-FC46-4D0C-BA67-57C45EC1C199}" srcOrd="1" destOrd="0" presId="urn:microsoft.com/office/officeart/2005/8/layout/StepDownProcess"/>
    <dgm:cxn modelId="{F4D197D0-6506-4D89-8DD7-5D5BC43FAA8E}" type="presParOf" srcId="{8CD89F75-49D5-419B-B07F-707266AF8433}" destId="{B63BA93A-9610-4F3D-8186-3066720EB987}" srcOrd="2" destOrd="0" presId="urn:microsoft.com/office/officeart/2005/8/layout/StepDownProcess"/>
    <dgm:cxn modelId="{CB5F9919-CC4C-4F76-A8CF-31998E84E98D}" type="presParOf" srcId="{78DA08DF-5C2F-4C9B-8FFB-2A291DD471F3}" destId="{43CA278A-8E9D-4B0D-82C7-7BA140A6FBDA}" srcOrd="3" destOrd="0" presId="urn:microsoft.com/office/officeart/2005/8/layout/StepDownProcess"/>
    <dgm:cxn modelId="{7650D3A2-A7B8-4E52-A3D5-5D617C4B78AD}" type="presParOf" srcId="{78DA08DF-5C2F-4C9B-8FFB-2A291DD471F3}" destId="{9DEC9FF9-4346-43DF-9FBA-93EB535A036F}" srcOrd="4" destOrd="0" presId="urn:microsoft.com/office/officeart/2005/8/layout/StepDownProcess"/>
    <dgm:cxn modelId="{E8123102-4BB2-41B5-B2D3-7E2AF817F3A1}" type="presParOf" srcId="{9DEC9FF9-4346-43DF-9FBA-93EB535A036F}" destId="{90850A44-002F-411F-8FE1-5A530DFDCDD7}" srcOrd="0" destOrd="0" presId="urn:microsoft.com/office/officeart/2005/8/layout/StepDownProcess"/>
    <dgm:cxn modelId="{3CBC6B80-9129-4949-97FE-5163F102661F}" type="presParOf" srcId="{9DEC9FF9-4346-43DF-9FBA-93EB535A036F}" destId="{E6BF980A-FB89-412D-97F4-9C0B12F8EFB6}" srcOrd="1" destOrd="0" presId="urn:microsoft.com/office/officeart/2005/8/layout/StepDownProcess"/>
    <dgm:cxn modelId="{1814F397-B7DB-48A8-9959-9747AF3274C5}" type="presParOf" srcId="{9DEC9FF9-4346-43DF-9FBA-93EB535A036F}" destId="{F79231A7-5808-48D2-98E2-02BA80A3CB0E}" srcOrd="2" destOrd="0" presId="urn:microsoft.com/office/officeart/2005/8/layout/StepDownProcess"/>
    <dgm:cxn modelId="{B98692D6-CE54-4B7C-8C26-63D3DCD7CC59}" type="presParOf" srcId="{78DA08DF-5C2F-4C9B-8FFB-2A291DD471F3}" destId="{A05521F9-F117-41A5-AACB-B4E0ED22E1F2}" srcOrd="5" destOrd="0" presId="urn:microsoft.com/office/officeart/2005/8/layout/StepDownProcess"/>
    <dgm:cxn modelId="{B5D618DE-9759-44CD-B6DF-9BEF67A9D95A}" type="presParOf" srcId="{78DA08DF-5C2F-4C9B-8FFB-2A291DD471F3}" destId="{E921B663-6E4F-43E0-812E-4ECB046C0FED}" srcOrd="6" destOrd="0" presId="urn:microsoft.com/office/officeart/2005/8/layout/StepDownProcess"/>
    <dgm:cxn modelId="{7EA00D61-9899-4E3B-8A5B-6B9C9D3104A7}" type="presParOf" srcId="{E921B663-6E4F-43E0-812E-4ECB046C0FED}" destId="{A7DD0E63-09E3-4136-A078-6894DB331FE2}" srcOrd="0" destOrd="0" presId="urn:microsoft.com/office/officeart/2005/8/layout/StepDownProcess"/>
    <dgm:cxn modelId="{F20964B5-6118-4A85-BD3C-0FF1AD824D8A}" type="presParOf" srcId="{E921B663-6E4F-43E0-812E-4ECB046C0FED}" destId="{57A2A5D7-67D6-4825-AE35-0E436FBC4797}" srcOrd="1" destOrd="0" presId="urn:microsoft.com/office/officeart/2005/8/layout/StepDownProcess"/>
    <dgm:cxn modelId="{2E54BEC0-98BB-4401-AFC7-0230DB8EF021}" type="presParOf" srcId="{E921B663-6E4F-43E0-812E-4ECB046C0FED}" destId="{EA26CA89-086D-4227-8C9C-3B93ACA4C836}" srcOrd="2" destOrd="0" presId="urn:microsoft.com/office/officeart/2005/8/layout/StepDownProcess"/>
    <dgm:cxn modelId="{F1C0A63B-7C54-4A30-B461-94721CDF8ED5}" type="presParOf" srcId="{78DA08DF-5C2F-4C9B-8FFB-2A291DD471F3}" destId="{D6702CC6-AFDC-4541-BE19-3B851C2F373F}" srcOrd="7" destOrd="0" presId="urn:microsoft.com/office/officeart/2005/8/layout/StepDownProcess"/>
    <dgm:cxn modelId="{8A476AAA-A1B2-41A7-A966-77F81A76FCE3}" type="presParOf" srcId="{78DA08DF-5C2F-4C9B-8FFB-2A291DD471F3}" destId="{CB484DB9-23B3-4A09-9E77-ABC7B1C35683}" srcOrd="8" destOrd="0" presId="urn:microsoft.com/office/officeart/2005/8/layout/StepDownProcess"/>
    <dgm:cxn modelId="{31579900-0416-4AA1-AC48-60467657CE54}" type="presParOf" srcId="{CB484DB9-23B3-4A09-9E77-ABC7B1C35683}" destId="{0987976F-93E8-4202-A531-313BAA341C50}"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6F52A-8D1E-40D5-BCCA-26B218F95CC5}"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14EBE6C3-A27A-483D-8A64-F718384F9758}">
      <dgm:prSet phldrT="[Text]"/>
      <dgm:spPr/>
      <dgm:t>
        <a:bodyPr/>
        <a:lstStyle/>
        <a:p>
          <a:r>
            <a:rPr lang="en-US" dirty="0"/>
            <a:t>1</a:t>
          </a:r>
        </a:p>
      </dgm:t>
    </dgm:pt>
    <dgm:pt modelId="{EAA02CC7-002A-4063-90DF-F825A0B9A811}" type="parTrans" cxnId="{2BBA0170-CDEC-43C1-BD83-0CBD5CE0AD2A}">
      <dgm:prSet/>
      <dgm:spPr/>
      <dgm:t>
        <a:bodyPr/>
        <a:lstStyle/>
        <a:p>
          <a:endParaRPr lang="en-US"/>
        </a:p>
      </dgm:t>
    </dgm:pt>
    <dgm:pt modelId="{FC6A62C4-F110-46CA-9272-FD9C9DDF78C7}" type="sibTrans" cxnId="{2BBA0170-CDEC-43C1-BD83-0CBD5CE0AD2A}">
      <dgm:prSet/>
      <dgm:spPr/>
      <dgm:t>
        <a:bodyPr/>
        <a:lstStyle/>
        <a:p>
          <a:endParaRPr lang="en-US"/>
        </a:p>
      </dgm:t>
    </dgm:pt>
    <dgm:pt modelId="{1972F02A-7D09-435E-92E0-0A38815439A3}">
      <dgm:prSet phldrT="[Text]"/>
      <dgm:spPr/>
      <dgm:t>
        <a:bodyPr/>
        <a:lstStyle/>
        <a:p>
          <a:r>
            <a:rPr lang="en-US" dirty="0"/>
            <a:t>2</a:t>
          </a:r>
        </a:p>
      </dgm:t>
    </dgm:pt>
    <dgm:pt modelId="{C7CA9485-D88B-4665-8266-63C6757AEA45}" type="parTrans" cxnId="{C5864645-6403-4BA0-8C6A-F805654BF578}">
      <dgm:prSet/>
      <dgm:spPr/>
      <dgm:t>
        <a:bodyPr/>
        <a:lstStyle/>
        <a:p>
          <a:endParaRPr lang="en-US"/>
        </a:p>
      </dgm:t>
    </dgm:pt>
    <dgm:pt modelId="{3AE2DBCF-6A9B-450D-82DA-B7CED98B8540}" type="sibTrans" cxnId="{C5864645-6403-4BA0-8C6A-F805654BF578}">
      <dgm:prSet/>
      <dgm:spPr/>
      <dgm:t>
        <a:bodyPr/>
        <a:lstStyle/>
        <a:p>
          <a:endParaRPr lang="en-US"/>
        </a:p>
      </dgm:t>
    </dgm:pt>
    <dgm:pt modelId="{03EBA772-CB40-40CE-B6CE-AB78209E89A0}">
      <dgm:prSet phldrT="[Text]"/>
      <dgm:spPr/>
      <dgm:t>
        <a:bodyPr/>
        <a:lstStyle/>
        <a:p>
          <a:r>
            <a:rPr lang="en-US" dirty="0"/>
            <a:t>3</a:t>
          </a:r>
        </a:p>
      </dgm:t>
    </dgm:pt>
    <dgm:pt modelId="{4355D514-EC27-4F48-BD58-EEC15DA8B653}" type="parTrans" cxnId="{BBCE85F1-0940-48CB-8FBD-DE764DD68058}">
      <dgm:prSet/>
      <dgm:spPr/>
      <dgm:t>
        <a:bodyPr/>
        <a:lstStyle/>
        <a:p>
          <a:endParaRPr lang="en-US"/>
        </a:p>
      </dgm:t>
    </dgm:pt>
    <dgm:pt modelId="{AB00A187-B8A7-46D5-BB96-57753C2D1F14}" type="sibTrans" cxnId="{BBCE85F1-0940-48CB-8FBD-DE764DD68058}">
      <dgm:prSet/>
      <dgm:spPr/>
      <dgm:t>
        <a:bodyPr/>
        <a:lstStyle/>
        <a:p>
          <a:endParaRPr lang="en-US"/>
        </a:p>
      </dgm:t>
    </dgm:pt>
    <dgm:pt modelId="{EC0192AC-F87F-4F8B-B1D6-68149BBF0FBF}">
      <dgm:prSet phldrT="[Text]"/>
      <dgm:spPr/>
      <dgm:t>
        <a:bodyPr/>
        <a:lstStyle/>
        <a:p>
          <a:r>
            <a:rPr lang="en-US" dirty="0"/>
            <a:t>4</a:t>
          </a:r>
        </a:p>
      </dgm:t>
    </dgm:pt>
    <dgm:pt modelId="{F563FD62-50C8-466F-A5F8-CABA16B89FF4}" type="parTrans" cxnId="{6E30C336-9C27-4603-B62A-93D0193A1B71}">
      <dgm:prSet/>
      <dgm:spPr/>
      <dgm:t>
        <a:bodyPr/>
        <a:lstStyle/>
        <a:p>
          <a:endParaRPr lang="en-US"/>
        </a:p>
      </dgm:t>
    </dgm:pt>
    <dgm:pt modelId="{107E9C5E-C845-4EF2-9C81-C10A308982D8}" type="sibTrans" cxnId="{6E30C336-9C27-4603-B62A-93D0193A1B71}">
      <dgm:prSet/>
      <dgm:spPr/>
      <dgm:t>
        <a:bodyPr/>
        <a:lstStyle/>
        <a:p>
          <a:endParaRPr lang="en-US"/>
        </a:p>
      </dgm:t>
    </dgm:pt>
    <dgm:pt modelId="{CA5E0556-9BC8-4633-A46A-BD089A60CA39}">
      <dgm:prSet phldrT="[Text]"/>
      <dgm:spPr/>
      <dgm:t>
        <a:bodyPr/>
        <a:lstStyle/>
        <a:p>
          <a:r>
            <a:rPr lang="en-US" dirty="0"/>
            <a:t>5</a:t>
          </a:r>
        </a:p>
      </dgm:t>
    </dgm:pt>
    <dgm:pt modelId="{D5FD73C9-6071-4C3B-AE39-8EC72924C533}" type="parTrans" cxnId="{0DDFC21B-8912-4C65-97BC-475AF1151074}">
      <dgm:prSet/>
      <dgm:spPr/>
      <dgm:t>
        <a:bodyPr/>
        <a:lstStyle/>
        <a:p>
          <a:endParaRPr lang="en-US"/>
        </a:p>
      </dgm:t>
    </dgm:pt>
    <dgm:pt modelId="{389E5CE8-8394-4F24-A0BB-61A2056C882D}" type="sibTrans" cxnId="{0DDFC21B-8912-4C65-97BC-475AF1151074}">
      <dgm:prSet/>
      <dgm:spPr/>
      <dgm:t>
        <a:bodyPr/>
        <a:lstStyle/>
        <a:p>
          <a:endParaRPr lang="en-US"/>
        </a:p>
      </dgm:t>
    </dgm:pt>
    <dgm:pt modelId="{78DA08DF-5C2F-4C9B-8FFB-2A291DD471F3}" type="pres">
      <dgm:prSet presAssocID="{6536F52A-8D1E-40D5-BCCA-26B218F95CC5}" presName="rootnode" presStyleCnt="0">
        <dgm:presLayoutVars>
          <dgm:chMax/>
          <dgm:chPref/>
          <dgm:dir/>
          <dgm:animLvl val="lvl"/>
        </dgm:presLayoutVars>
      </dgm:prSet>
      <dgm:spPr/>
    </dgm:pt>
    <dgm:pt modelId="{0F784EBB-600E-43EB-BB02-76B198F1E1BD}" type="pres">
      <dgm:prSet presAssocID="{14EBE6C3-A27A-483D-8A64-F718384F9758}" presName="composite" presStyleCnt="0"/>
      <dgm:spPr/>
    </dgm:pt>
    <dgm:pt modelId="{EA8933B0-DA8C-4A23-873A-88A87462F1CC}" type="pres">
      <dgm:prSet presAssocID="{14EBE6C3-A27A-483D-8A64-F718384F9758}" presName="bentUpArrow1" presStyleLbl="alignImgPlace1" presStyleIdx="0" presStyleCnt="4"/>
      <dgm:spPr/>
    </dgm:pt>
    <dgm:pt modelId="{7D259F84-A384-470A-BF66-A829BFFE9B84}" type="pres">
      <dgm:prSet presAssocID="{14EBE6C3-A27A-483D-8A64-F718384F9758}" presName="ParentText" presStyleLbl="node1" presStyleIdx="0" presStyleCnt="5">
        <dgm:presLayoutVars>
          <dgm:chMax val="1"/>
          <dgm:chPref val="1"/>
          <dgm:bulletEnabled val="1"/>
        </dgm:presLayoutVars>
      </dgm:prSet>
      <dgm:spPr/>
    </dgm:pt>
    <dgm:pt modelId="{5452B033-A391-49EB-AD84-16B9277AEFBE}" type="pres">
      <dgm:prSet presAssocID="{14EBE6C3-A27A-483D-8A64-F718384F9758}" presName="ChildText" presStyleLbl="revTx" presStyleIdx="0" presStyleCnt="4">
        <dgm:presLayoutVars>
          <dgm:chMax val="0"/>
          <dgm:chPref val="0"/>
          <dgm:bulletEnabled val="1"/>
        </dgm:presLayoutVars>
      </dgm:prSet>
      <dgm:spPr/>
    </dgm:pt>
    <dgm:pt modelId="{6C983913-A9ED-472B-AE70-AD0A3CDEF761}" type="pres">
      <dgm:prSet presAssocID="{FC6A62C4-F110-46CA-9272-FD9C9DDF78C7}" presName="sibTrans" presStyleCnt="0"/>
      <dgm:spPr/>
    </dgm:pt>
    <dgm:pt modelId="{8CD89F75-49D5-419B-B07F-707266AF8433}" type="pres">
      <dgm:prSet presAssocID="{1972F02A-7D09-435E-92E0-0A38815439A3}" presName="composite" presStyleCnt="0"/>
      <dgm:spPr/>
    </dgm:pt>
    <dgm:pt modelId="{2FD28136-5F60-4CC0-8A5C-1AA93FE9463B}" type="pres">
      <dgm:prSet presAssocID="{1972F02A-7D09-435E-92E0-0A38815439A3}" presName="bentUpArrow1" presStyleLbl="alignImgPlace1" presStyleIdx="1" presStyleCnt="4"/>
      <dgm:spPr/>
    </dgm:pt>
    <dgm:pt modelId="{B011383D-FC46-4D0C-BA67-57C45EC1C199}" type="pres">
      <dgm:prSet presAssocID="{1972F02A-7D09-435E-92E0-0A38815439A3}" presName="ParentText" presStyleLbl="node1" presStyleIdx="1" presStyleCnt="5">
        <dgm:presLayoutVars>
          <dgm:chMax val="1"/>
          <dgm:chPref val="1"/>
          <dgm:bulletEnabled val="1"/>
        </dgm:presLayoutVars>
      </dgm:prSet>
      <dgm:spPr/>
    </dgm:pt>
    <dgm:pt modelId="{B63BA93A-9610-4F3D-8186-3066720EB987}" type="pres">
      <dgm:prSet presAssocID="{1972F02A-7D09-435E-92E0-0A38815439A3}" presName="ChildText" presStyleLbl="revTx" presStyleIdx="1" presStyleCnt="4">
        <dgm:presLayoutVars>
          <dgm:chMax val="0"/>
          <dgm:chPref val="0"/>
          <dgm:bulletEnabled val="1"/>
        </dgm:presLayoutVars>
      </dgm:prSet>
      <dgm:spPr/>
    </dgm:pt>
    <dgm:pt modelId="{43CA278A-8E9D-4B0D-82C7-7BA140A6FBDA}" type="pres">
      <dgm:prSet presAssocID="{3AE2DBCF-6A9B-450D-82DA-B7CED98B8540}" presName="sibTrans" presStyleCnt="0"/>
      <dgm:spPr/>
    </dgm:pt>
    <dgm:pt modelId="{9DEC9FF9-4346-43DF-9FBA-93EB535A036F}" type="pres">
      <dgm:prSet presAssocID="{03EBA772-CB40-40CE-B6CE-AB78209E89A0}" presName="composite" presStyleCnt="0"/>
      <dgm:spPr/>
    </dgm:pt>
    <dgm:pt modelId="{90850A44-002F-411F-8FE1-5A530DFDCDD7}" type="pres">
      <dgm:prSet presAssocID="{03EBA772-CB40-40CE-B6CE-AB78209E89A0}" presName="bentUpArrow1" presStyleLbl="alignImgPlace1" presStyleIdx="2" presStyleCnt="4"/>
      <dgm:spPr/>
    </dgm:pt>
    <dgm:pt modelId="{E6BF980A-FB89-412D-97F4-9C0B12F8EFB6}" type="pres">
      <dgm:prSet presAssocID="{03EBA772-CB40-40CE-B6CE-AB78209E89A0}" presName="ParentText" presStyleLbl="node1" presStyleIdx="2" presStyleCnt="5">
        <dgm:presLayoutVars>
          <dgm:chMax val="1"/>
          <dgm:chPref val="1"/>
          <dgm:bulletEnabled val="1"/>
        </dgm:presLayoutVars>
      </dgm:prSet>
      <dgm:spPr/>
    </dgm:pt>
    <dgm:pt modelId="{F79231A7-5808-48D2-98E2-02BA80A3CB0E}" type="pres">
      <dgm:prSet presAssocID="{03EBA772-CB40-40CE-B6CE-AB78209E89A0}" presName="ChildText" presStyleLbl="revTx" presStyleIdx="2" presStyleCnt="4">
        <dgm:presLayoutVars>
          <dgm:chMax val="0"/>
          <dgm:chPref val="0"/>
          <dgm:bulletEnabled val="1"/>
        </dgm:presLayoutVars>
      </dgm:prSet>
      <dgm:spPr/>
    </dgm:pt>
    <dgm:pt modelId="{A05521F9-F117-41A5-AACB-B4E0ED22E1F2}" type="pres">
      <dgm:prSet presAssocID="{AB00A187-B8A7-46D5-BB96-57753C2D1F14}" presName="sibTrans" presStyleCnt="0"/>
      <dgm:spPr/>
    </dgm:pt>
    <dgm:pt modelId="{E921B663-6E4F-43E0-812E-4ECB046C0FED}" type="pres">
      <dgm:prSet presAssocID="{EC0192AC-F87F-4F8B-B1D6-68149BBF0FBF}" presName="composite" presStyleCnt="0"/>
      <dgm:spPr/>
    </dgm:pt>
    <dgm:pt modelId="{A7DD0E63-09E3-4136-A078-6894DB331FE2}" type="pres">
      <dgm:prSet presAssocID="{EC0192AC-F87F-4F8B-B1D6-68149BBF0FBF}" presName="bentUpArrow1" presStyleLbl="alignImgPlace1" presStyleIdx="3" presStyleCnt="4"/>
      <dgm:spPr/>
    </dgm:pt>
    <dgm:pt modelId="{57A2A5D7-67D6-4825-AE35-0E436FBC4797}" type="pres">
      <dgm:prSet presAssocID="{EC0192AC-F87F-4F8B-B1D6-68149BBF0FBF}" presName="ParentText" presStyleLbl="node1" presStyleIdx="3" presStyleCnt="5">
        <dgm:presLayoutVars>
          <dgm:chMax val="1"/>
          <dgm:chPref val="1"/>
          <dgm:bulletEnabled val="1"/>
        </dgm:presLayoutVars>
      </dgm:prSet>
      <dgm:spPr/>
    </dgm:pt>
    <dgm:pt modelId="{EA26CA89-086D-4227-8C9C-3B93ACA4C836}" type="pres">
      <dgm:prSet presAssocID="{EC0192AC-F87F-4F8B-B1D6-68149BBF0FBF}" presName="ChildText" presStyleLbl="revTx" presStyleIdx="3" presStyleCnt="4">
        <dgm:presLayoutVars>
          <dgm:chMax val="0"/>
          <dgm:chPref val="0"/>
          <dgm:bulletEnabled val="1"/>
        </dgm:presLayoutVars>
      </dgm:prSet>
      <dgm:spPr/>
    </dgm:pt>
    <dgm:pt modelId="{D6702CC6-AFDC-4541-BE19-3B851C2F373F}" type="pres">
      <dgm:prSet presAssocID="{107E9C5E-C845-4EF2-9C81-C10A308982D8}" presName="sibTrans" presStyleCnt="0"/>
      <dgm:spPr/>
    </dgm:pt>
    <dgm:pt modelId="{CB484DB9-23B3-4A09-9E77-ABC7B1C35683}" type="pres">
      <dgm:prSet presAssocID="{CA5E0556-9BC8-4633-A46A-BD089A60CA39}" presName="composite" presStyleCnt="0"/>
      <dgm:spPr/>
    </dgm:pt>
    <dgm:pt modelId="{0987976F-93E8-4202-A531-313BAA341C50}" type="pres">
      <dgm:prSet presAssocID="{CA5E0556-9BC8-4633-A46A-BD089A60CA39}" presName="ParentText" presStyleLbl="node1" presStyleIdx="4" presStyleCnt="5">
        <dgm:presLayoutVars>
          <dgm:chMax val="1"/>
          <dgm:chPref val="1"/>
          <dgm:bulletEnabled val="1"/>
        </dgm:presLayoutVars>
      </dgm:prSet>
      <dgm:spPr/>
    </dgm:pt>
  </dgm:ptLst>
  <dgm:cxnLst>
    <dgm:cxn modelId="{0DDFC21B-8912-4C65-97BC-475AF1151074}" srcId="{6536F52A-8D1E-40D5-BCCA-26B218F95CC5}" destId="{CA5E0556-9BC8-4633-A46A-BD089A60CA39}" srcOrd="4" destOrd="0" parTransId="{D5FD73C9-6071-4C3B-AE39-8EC72924C533}" sibTransId="{389E5CE8-8394-4F24-A0BB-61A2056C882D}"/>
    <dgm:cxn modelId="{3DA3F31D-F465-4A39-9713-9CA5A710DD50}" type="presOf" srcId="{6536F52A-8D1E-40D5-BCCA-26B218F95CC5}" destId="{78DA08DF-5C2F-4C9B-8FFB-2A291DD471F3}" srcOrd="0" destOrd="0" presId="urn:microsoft.com/office/officeart/2005/8/layout/StepDownProcess"/>
    <dgm:cxn modelId="{6E30C336-9C27-4603-B62A-93D0193A1B71}" srcId="{6536F52A-8D1E-40D5-BCCA-26B218F95CC5}" destId="{EC0192AC-F87F-4F8B-B1D6-68149BBF0FBF}" srcOrd="3" destOrd="0" parTransId="{F563FD62-50C8-466F-A5F8-CABA16B89FF4}" sibTransId="{107E9C5E-C845-4EF2-9C81-C10A308982D8}"/>
    <dgm:cxn modelId="{C5864645-6403-4BA0-8C6A-F805654BF578}" srcId="{6536F52A-8D1E-40D5-BCCA-26B218F95CC5}" destId="{1972F02A-7D09-435E-92E0-0A38815439A3}" srcOrd="1" destOrd="0" parTransId="{C7CA9485-D88B-4665-8266-63C6757AEA45}" sibTransId="{3AE2DBCF-6A9B-450D-82DA-B7CED98B8540}"/>
    <dgm:cxn modelId="{CD9F5E6A-0D5C-4B76-A80A-EFE0A049C368}" type="presOf" srcId="{03EBA772-CB40-40CE-B6CE-AB78209E89A0}" destId="{E6BF980A-FB89-412D-97F4-9C0B12F8EFB6}" srcOrd="0" destOrd="0" presId="urn:microsoft.com/office/officeart/2005/8/layout/StepDownProcess"/>
    <dgm:cxn modelId="{FAD7636C-8D16-49BE-BA29-8F20D4D8F1E7}" type="presOf" srcId="{14EBE6C3-A27A-483D-8A64-F718384F9758}" destId="{7D259F84-A384-470A-BF66-A829BFFE9B84}" srcOrd="0" destOrd="0" presId="urn:microsoft.com/office/officeart/2005/8/layout/StepDownProcess"/>
    <dgm:cxn modelId="{6374464E-3C3F-4210-888D-F74DCB508771}" type="presOf" srcId="{1972F02A-7D09-435E-92E0-0A38815439A3}" destId="{B011383D-FC46-4D0C-BA67-57C45EC1C199}" srcOrd="0" destOrd="0" presId="urn:microsoft.com/office/officeart/2005/8/layout/StepDownProcess"/>
    <dgm:cxn modelId="{2BBA0170-CDEC-43C1-BD83-0CBD5CE0AD2A}" srcId="{6536F52A-8D1E-40D5-BCCA-26B218F95CC5}" destId="{14EBE6C3-A27A-483D-8A64-F718384F9758}" srcOrd="0" destOrd="0" parTransId="{EAA02CC7-002A-4063-90DF-F825A0B9A811}" sibTransId="{FC6A62C4-F110-46CA-9272-FD9C9DDF78C7}"/>
    <dgm:cxn modelId="{32BCB6D3-BFA5-4E61-A31F-433F2B218E2D}" type="presOf" srcId="{EC0192AC-F87F-4F8B-B1D6-68149BBF0FBF}" destId="{57A2A5D7-67D6-4825-AE35-0E436FBC4797}" srcOrd="0" destOrd="0" presId="urn:microsoft.com/office/officeart/2005/8/layout/StepDownProcess"/>
    <dgm:cxn modelId="{39325FED-C36A-40CC-A999-C5B62957A004}" type="presOf" srcId="{CA5E0556-9BC8-4633-A46A-BD089A60CA39}" destId="{0987976F-93E8-4202-A531-313BAA341C50}" srcOrd="0" destOrd="0" presId="urn:microsoft.com/office/officeart/2005/8/layout/StepDownProcess"/>
    <dgm:cxn modelId="{BBCE85F1-0940-48CB-8FBD-DE764DD68058}" srcId="{6536F52A-8D1E-40D5-BCCA-26B218F95CC5}" destId="{03EBA772-CB40-40CE-B6CE-AB78209E89A0}" srcOrd="2" destOrd="0" parTransId="{4355D514-EC27-4F48-BD58-EEC15DA8B653}" sibTransId="{AB00A187-B8A7-46D5-BB96-57753C2D1F14}"/>
    <dgm:cxn modelId="{8825D169-5DAD-4D22-B9BB-EFF67B2C3877}" type="presParOf" srcId="{78DA08DF-5C2F-4C9B-8FFB-2A291DD471F3}" destId="{0F784EBB-600E-43EB-BB02-76B198F1E1BD}" srcOrd="0" destOrd="0" presId="urn:microsoft.com/office/officeart/2005/8/layout/StepDownProcess"/>
    <dgm:cxn modelId="{A30D0DDF-BF59-455A-BFFC-38AC38DBBAB0}" type="presParOf" srcId="{0F784EBB-600E-43EB-BB02-76B198F1E1BD}" destId="{EA8933B0-DA8C-4A23-873A-88A87462F1CC}" srcOrd="0" destOrd="0" presId="urn:microsoft.com/office/officeart/2005/8/layout/StepDownProcess"/>
    <dgm:cxn modelId="{0DF50724-AE60-439E-B5C1-D2B227503F57}" type="presParOf" srcId="{0F784EBB-600E-43EB-BB02-76B198F1E1BD}" destId="{7D259F84-A384-470A-BF66-A829BFFE9B84}" srcOrd="1" destOrd="0" presId="urn:microsoft.com/office/officeart/2005/8/layout/StepDownProcess"/>
    <dgm:cxn modelId="{B9C5EAFA-F36A-40F1-8DC7-2B23E58FAAB3}" type="presParOf" srcId="{0F784EBB-600E-43EB-BB02-76B198F1E1BD}" destId="{5452B033-A391-49EB-AD84-16B9277AEFBE}" srcOrd="2" destOrd="0" presId="urn:microsoft.com/office/officeart/2005/8/layout/StepDownProcess"/>
    <dgm:cxn modelId="{F635D8BE-24E7-4382-9DED-C0F6482F0117}" type="presParOf" srcId="{78DA08DF-5C2F-4C9B-8FFB-2A291DD471F3}" destId="{6C983913-A9ED-472B-AE70-AD0A3CDEF761}" srcOrd="1" destOrd="0" presId="urn:microsoft.com/office/officeart/2005/8/layout/StepDownProcess"/>
    <dgm:cxn modelId="{576BDC4B-3F0B-4194-8C59-8A3744C986AC}" type="presParOf" srcId="{78DA08DF-5C2F-4C9B-8FFB-2A291DD471F3}" destId="{8CD89F75-49D5-419B-B07F-707266AF8433}" srcOrd="2" destOrd="0" presId="urn:microsoft.com/office/officeart/2005/8/layout/StepDownProcess"/>
    <dgm:cxn modelId="{EAB1213E-C22F-4613-8A6A-329BDAC521A0}" type="presParOf" srcId="{8CD89F75-49D5-419B-B07F-707266AF8433}" destId="{2FD28136-5F60-4CC0-8A5C-1AA93FE9463B}" srcOrd="0" destOrd="0" presId="urn:microsoft.com/office/officeart/2005/8/layout/StepDownProcess"/>
    <dgm:cxn modelId="{2B9D0284-145E-417C-BE5C-7B69DD6A9EFE}" type="presParOf" srcId="{8CD89F75-49D5-419B-B07F-707266AF8433}" destId="{B011383D-FC46-4D0C-BA67-57C45EC1C199}" srcOrd="1" destOrd="0" presId="urn:microsoft.com/office/officeart/2005/8/layout/StepDownProcess"/>
    <dgm:cxn modelId="{F4D197D0-6506-4D89-8DD7-5D5BC43FAA8E}" type="presParOf" srcId="{8CD89F75-49D5-419B-B07F-707266AF8433}" destId="{B63BA93A-9610-4F3D-8186-3066720EB987}" srcOrd="2" destOrd="0" presId="urn:microsoft.com/office/officeart/2005/8/layout/StepDownProcess"/>
    <dgm:cxn modelId="{CB5F9919-CC4C-4F76-A8CF-31998E84E98D}" type="presParOf" srcId="{78DA08DF-5C2F-4C9B-8FFB-2A291DD471F3}" destId="{43CA278A-8E9D-4B0D-82C7-7BA140A6FBDA}" srcOrd="3" destOrd="0" presId="urn:microsoft.com/office/officeart/2005/8/layout/StepDownProcess"/>
    <dgm:cxn modelId="{7650D3A2-A7B8-4E52-A3D5-5D617C4B78AD}" type="presParOf" srcId="{78DA08DF-5C2F-4C9B-8FFB-2A291DD471F3}" destId="{9DEC9FF9-4346-43DF-9FBA-93EB535A036F}" srcOrd="4" destOrd="0" presId="urn:microsoft.com/office/officeart/2005/8/layout/StepDownProcess"/>
    <dgm:cxn modelId="{E8123102-4BB2-41B5-B2D3-7E2AF817F3A1}" type="presParOf" srcId="{9DEC9FF9-4346-43DF-9FBA-93EB535A036F}" destId="{90850A44-002F-411F-8FE1-5A530DFDCDD7}" srcOrd="0" destOrd="0" presId="urn:microsoft.com/office/officeart/2005/8/layout/StepDownProcess"/>
    <dgm:cxn modelId="{3CBC6B80-9129-4949-97FE-5163F102661F}" type="presParOf" srcId="{9DEC9FF9-4346-43DF-9FBA-93EB535A036F}" destId="{E6BF980A-FB89-412D-97F4-9C0B12F8EFB6}" srcOrd="1" destOrd="0" presId="urn:microsoft.com/office/officeart/2005/8/layout/StepDownProcess"/>
    <dgm:cxn modelId="{1814F397-B7DB-48A8-9959-9747AF3274C5}" type="presParOf" srcId="{9DEC9FF9-4346-43DF-9FBA-93EB535A036F}" destId="{F79231A7-5808-48D2-98E2-02BA80A3CB0E}" srcOrd="2" destOrd="0" presId="urn:microsoft.com/office/officeart/2005/8/layout/StepDownProcess"/>
    <dgm:cxn modelId="{B98692D6-CE54-4B7C-8C26-63D3DCD7CC59}" type="presParOf" srcId="{78DA08DF-5C2F-4C9B-8FFB-2A291DD471F3}" destId="{A05521F9-F117-41A5-AACB-B4E0ED22E1F2}" srcOrd="5" destOrd="0" presId="urn:microsoft.com/office/officeart/2005/8/layout/StepDownProcess"/>
    <dgm:cxn modelId="{B5D618DE-9759-44CD-B6DF-9BEF67A9D95A}" type="presParOf" srcId="{78DA08DF-5C2F-4C9B-8FFB-2A291DD471F3}" destId="{E921B663-6E4F-43E0-812E-4ECB046C0FED}" srcOrd="6" destOrd="0" presId="urn:microsoft.com/office/officeart/2005/8/layout/StepDownProcess"/>
    <dgm:cxn modelId="{7EA00D61-9899-4E3B-8A5B-6B9C9D3104A7}" type="presParOf" srcId="{E921B663-6E4F-43E0-812E-4ECB046C0FED}" destId="{A7DD0E63-09E3-4136-A078-6894DB331FE2}" srcOrd="0" destOrd="0" presId="urn:microsoft.com/office/officeart/2005/8/layout/StepDownProcess"/>
    <dgm:cxn modelId="{F20964B5-6118-4A85-BD3C-0FF1AD824D8A}" type="presParOf" srcId="{E921B663-6E4F-43E0-812E-4ECB046C0FED}" destId="{57A2A5D7-67D6-4825-AE35-0E436FBC4797}" srcOrd="1" destOrd="0" presId="urn:microsoft.com/office/officeart/2005/8/layout/StepDownProcess"/>
    <dgm:cxn modelId="{2E54BEC0-98BB-4401-AFC7-0230DB8EF021}" type="presParOf" srcId="{E921B663-6E4F-43E0-812E-4ECB046C0FED}" destId="{EA26CA89-086D-4227-8C9C-3B93ACA4C836}" srcOrd="2" destOrd="0" presId="urn:microsoft.com/office/officeart/2005/8/layout/StepDownProcess"/>
    <dgm:cxn modelId="{F1C0A63B-7C54-4A30-B461-94721CDF8ED5}" type="presParOf" srcId="{78DA08DF-5C2F-4C9B-8FFB-2A291DD471F3}" destId="{D6702CC6-AFDC-4541-BE19-3B851C2F373F}" srcOrd="7" destOrd="0" presId="urn:microsoft.com/office/officeart/2005/8/layout/StepDownProcess"/>
    <dgm:cxn modelId="{8A476AAA-A1B2-41A7-A966-77F81A76FCE3}" type="presParOf" srcId="{78DA08DF-5C2F-4C9B-8FFB-2A291DD471F3}" destId="{CB484DB9-23B3-4A09-9E77-ABC7B1C35683}" srcOrd="8" destOrd="0" presId="urn:microsoft.com/office/officeart/2005/8/layout/StepDownProcess"/>
    <dgm:cxn modelId="{31579900-0416-4AA1-AC48-60467657CE54}" type="presParOf" srcId="{CB484DB9-23B3-4A09-9E77-ABC7B1C35683}" destId="{0987976F-93E8-4202-A531-313BAA341C50}"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36F52A-8D1E-40D5-BCCA-26B218F95CC5}"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14EBE6C3-A27A-483D-8A64-F718384F9758}">
      <dgm:prSet phldrT="[Text]" custT="1"/>
      <dgm:spPr>
        <a:solidFill>
          <a:schemeClr val="accent3">
            <a:lumMod val="20000"/>
            <a:lumOff val="80000"/>
          </a:schemeClr>
        </a:solidFill>
      </dgm:spPr>
      <dgm:t>
        <a:bodyPr/>
        <a:lstStyle/>
        <a:p>
          <a:r>
            <a:rPr lang="en-US" sz="900" b="1" dirty="0">
              <a:solidFill>
                <a:schemeClr val="bg1">
                  <a:lumMod val="85000"/>
                  <a:lumOff val="15000"/>
                </a:schemeClr>
              </a:solidFill>
            </a:rPr>
            <a:t>'table',"</a:t>
          </a:r>
          <a:r>
            <a:rPr lang="en-US" sz="900" b="1" dirty="0" err="1">
              <a:solidFill>
                <a:schemeClr val="bg1">
                  <a:lumMod val="85000"/>
                  <a:lumOff val="15000"/>
                </a:schemeClr>
              </a:solidFill>
            </a:rPr>
            <a:t>wikitable</a:t>
          </a:r>
          <a:r>
            <a:rPr lang="en-US" sz="900" b="1" dirty="0">
              <a:solidFill>
                <a:schemeClr val="bg1">
                  <a:lumMod val="85000"/>
                  <a:lumOff val="15000"/>
                </a:schemeClr>
              </a:solidFill>
            </a:rPr>
            <a:t> </a:t>
          </a:r>
          <a:r>
            <a:rPr lang="en-US" sz="900" b="1" dirty="0" err="1">
              <a:solidFill>
                <a:schemeClr val="bg1">
                  <a:lumMod val="85000"/>
                  <a:lumOff val="15000"/>
                </a:schemeClr>
              </a:solidFill>
            </a:rPr>
            <a:t>plainrowheaders</a:t>
          </a:r>
          <a:r>
            <a:rPr lang="en-US" sz="900" b="1" dirty="0">
              <a:solidFill>
                <a:schemeClr val="bg1">
                  <a:lumMod val="85000"/>
                  <a:lumOff val="15000"/>
                </a:schemeClr>
              </a:solidFill>
            </a:rPr>
            <a:t> collapsible")</a:t>
          </a:r>
        </a:p>
      </dgm:t>
    </dgm:pt>
    <dgm:pt modelId="{EAA02CC7-002A-4063-90DF-F825A0B9A811}" type="parTrans" cxnId="{2BBA0170-CDEC-43C1-BD83-0CBD5CE0AD2A}">
      <dgm:prSet/>
      <dgm:spPr/>
      <dgm:t>
        <a:bodyPr/>
        <a:lstStyle/>
        <a:p>
          <a:endParaRPr lang="en-US" b="1">
            <a:solidFill>
              <a:schemeClr val="bg1">
                <a:lumMod val="85000"/>
                <a:lumOff val="15000"/>
              </a:schemeClr>
            </a:solidFill>
          </a:endParaRPr>
        </a:p>
      </dgm:t>
    </dgm:pt>
    <dgm:pt modelId="{FC6A62C4-F110-46CA-9272-FD9C9DDF78C7}" type="sibTrans" cxnId="{2BBA0170-CDEC-43C1-BD83-0CBD5CE0AD2A}">
      <dgm:prSet/>
      <dgm:spPr/>
      <dgm:t>
        <a:bodyPr/>
        <a:lstStyle/>
        <a:p>
          <a:endParaRPr lang="en-US" b="1">
            <a:solidFill>
              <a:schemeClr val="bg1">
                <a:lumMod val="85000"/>
                <a:lumOff val="15000"/>
              </a:schemeClr>
            </a:solidFill>
          </a:endParaRPr>
        </a:p>
      </dgm:t>
    </dgm:pt>
    <dgm:pt modelId="{1972F02A-7D09-435E-92E0-0A38815439A3}">
      <dgm:prSet phldrT="[Text]" custT="1"/>
      <dgm:spPr>
        <a:solidFill>
          <a:schemeClr val="tx2">
            <a:lumMod val="90000"/>
          </a:schemeClr>
        </a:solidFill>
      </dgm:spPr>
      <dgm:t>
        <a:bodyPr/>
        <a:lstStyle/>
        <a:p>
          <a:r>
            <a:rPr lang="en-US" sz="1200" b="1" dirty="0">
              <a:solidFill>
                <a:schemeClr val="bg1">
                  <a:lumMod val="85000"/>
                  <a:lumOff val="15000"/>
                </a:schemeClr>
              </a:solidFill>
            </a:rPr>
            <a:t>“tr"</a:t>
          </a:r>
        </a:p>
      </dgm:t>
    </dgm:pt>
    <dgm:pt modelId="{C7CA9485-D88B-4665-8266-63C6757AEA45}" type="parTrans" cxnId="{C5864645-6403-4BA0-8C6A-F805654BF578}">
      <dgm:prSet/>
      <dgm:spPr/>
      <dgm:t>
        <a:bodyPr/>
        <a:lstStyle/>
        <a:p>
          <a:endParaRPr lang="en-US" b="1">
            <a:solidFill>
              <a:schemeClr val="bg1">
                <a:lumMod val="85000"/>
                <a:lumOff val="15000"/>
              </a:schemeClr>
            </a:solidFill>
          </a:endParaRPr>
        </a:p>
      </dgm:t>
    </dgm:pt>
    <dgm:pt modelId="{3AE2DBCF-6A9B-450D-82DA-B7CED98B8540}" type="sibTrans" cxnId="{C5864645-6403-4BA0-8C6A-F805654BF578}">
      <dgm:prSet/>
      <dgm:spPr/>
      <dgm:t>
        <a:bodyPr/>
        <a:lstStyle/>
        <a:p>
          <a:endParaRPr lang="en-US" b="1">
            <a:solidFill>
              <a:schemeClr val="bg1">
                <a:lumMod val="85000"/>
                <a:lumOff val="15000"/>
              </a:schemeClr>
            </a:solidFill>
          </a:endParaRPr>
        </a:p>
      </dgm:t>
    </dgm:pt>
    <dgm:pt modelId="{03EBA772-CB40-40CE-B6CE-AB78209E89A0}">
      <dgm:prSet phldrT="[Text]" custT="1"/>
      <dgm:spPr>
        <a:solidFill>
          <a:schemeClr val="accent5">
            <a:lumMod val="20000"/>
            <a:lumOff val="80000"/>
          </a:schemeClr>
        </a:solidFill>
      </dgm:spPr>
      <dgm:t>
        <a:bodyPr/>
        <a:lstStyle/>
        <a:p>
          <a:r>
            <a:rPr lang="en-US" sz="1200" b="1" dirty="0">
              <a:solidFill>
                <a:schemeClr val="bg1">
                  <a:lumMod val="85000"/>
                  <a:lumOff val="15000"/>
                </a:schemeClr>
              </a:solidFill>
            </a:rPr>
            <a:t>'td'</a:t>
          </a:r>
        </a:p>
      </dgm:t>
    </dgm:pt>
    <dgm:pt modelId="{4355D514-EC27-4F48-BD58-EEC15DA8B653}" type="parTrans" cxnId="{BBCE85F1-0940-48CB-8FBD-DE764DD68058}">
      <dgm:prSet/>
      <dgm:spPr/>
      <dgm:t>
        <a:bodyPr/>
        <a:lstStyle/>
        <a:p>
          <a:endParaRPr lang="en-US" b="1">
            <a:solidFill>
              <a:schemeClr val="bg1">
                <a:lumMod val="85000"/>
                <a:lumOff val="15000"/>
              </a:schemeClr>
            </a:solidFill>
          </a:endParaRPr>
        </a:p>
      </dgm:t>
    </dgm:pt>
    <dgm:pt modelId="{AB00A187-B8A7-46D5-BB96-57753C2D1F14}" type="sibTrans" cxnId="{BBCE85F1-0940-48CB-8FBD-DE764DD68058}">
      <dgm:prSet/>
      <dgm:spPr/>
      <dgm:t>
        <a:bodyPr/>
        <a:lstStyle/>
        <a:p>
          <a:endParaRPr lang="en-US" b="1">
            <a:solidFill>
              <a:schemeClr val="bg1">
                <a:lumMod val="85000"/>
                <a:lumOff val="15000"/>
              </a:schemeClr>
            </a:solidFill>
          </a:endParaRPr>
        </a:p>
      </dgm:t>
    </dgm:pt>
    <dgm:pt modelId="{78DA08DF-5C2F-4C9B-8FFB-2A291DD471F3}" type="pres">
      <dgm:prSet presAssocID="{6536F52A-8D1E-40D5-BCCA-26B218F95CC5}" presName="rootnode" presStyleCnt="0">
        <dgm:presLayoutVars>
          <dgm:chMax/>
          <dgm:chPref/>
          <dgm:dir/>
          <dgm:animLvl val="lvl"/>
        </dgm:presLayoutVars>
      </dgm:prSet>
      <dgm:spPr/>
    </dgm:pt>
    <dgm:pt modelId="{0F784EBB-600E-43EB-BB02-76B198F1E1BD}" type="pres">
      <dgm:prSet presAssocID="{14EBE6C3-A27A-483D-8A64-F718384F9758}" presName="composite" presStyleCnt="0"/>
      <dgm:spPr/>
    </dgm:pt>
    <dgm:pt modelId="{EA8933B0-DA8C-4A23-873A-88A87462F1CC}" type="pres">
      <dgm:prSet presAssocID="{14EBE6C3-A27A-483D-8A64-F718384F9758}" presName="bentUpArrow1" presStyleLbl="alignImgPlace1" presStyleIdx="0" presStyleCnt="2"/>
      <dgm:spPr/>
    </dgm:pt>
    <dgm:pt modelId="{7D259F84-A384-470A-BF66-A829BFFE9B84}" type="pres">
      <dgm:prSet presAssocID="{14EBE6C3-A27A-483D-8A64-F718384F9758}" presName="ParentText" presStyleLbl="node1" presStyleIdx="0" presStyleCnt="3" custScaleX="266108">
        <dgm:presLayoutVars>
          <dgm:chMax val="1"/>
          <dgm:chPref val="1"/>
          <dgm:bulletEnabled val="1"/>
        </dgm:presLayoutVars>
      </dgm:prSet>
      <dgm:spPr/>
    </dgm:pt>
    <dgm:pt modelId="{5452B033-A391-49EB-AD84-16B9277AEFBE}" type="pres">
      <dgm:prSet presAssocID="{14EBE6C3-A27A-483D-8A64-F718384F9758}" presName="ChildText" presStyleLbl="revTx" presStyleIdx="0" presStyleCnt="2">
        <dgm:presLayoutVars>
          <dgm:chMax val="0"/>
          <dgm:chPref val="0"/>
          <dgm:bulletEnabled val="1"/>
        </dgm:presLayoutVars>
      </dgm:prSet>
      <dgm:spPr/>
    </dgm:pt>
    <dgm:pt modelId="{6C983913-A9ED-472B-AE70-AD0A3CDEF761}" type="pres">
      <dgm:prSet presAssocID="{FC6A62C4-F110-46CA-9272-FD9C9DDF78C7}" presName="sibTrans" presStyleCnt="0"/>
      <dgm:spPr/>
    </dgm:pt>
    <dgm:pt modelId="{8CD89F75-49D5-419B-B07F-707266AF8433}" type="pres">
      <dgm:prSet presAssocID="{1972F02A-7D09-435E-92E0-0A38815439A3}" presName="composite" presStyleCnt="0"/>
      <dgm:spPr/>
    </dgm:pt>
    <dgm:pt modelId="{2FD28136-5F60-4CC0-8A5C-1AA93FE9463B}" type="pres">
      <dgm:prSet presAssocID="{1972F02A-7D09-435E-92E0-0A38815439A3}" presName="bentUpArrow1" presStyleLbl="alignImgPlace1" presStyleIdx="1" presStyleCnt="2"/>
      <dgm:spPr/>
    </dgm:pt>
    <dgm:pt modelId="{B011383D-FC46-4D0C-BA67-57C45EC1C199}" type="pres">
      <dgm:prSet presAssocID="{1972F02A-7D09-435E-92E0-0A38815439A3}" presName="ParentText" presStyleLbl="node1" presStyleIdx="1" presStyleCnt="3" custScaleX="259080">
        <dgm:presLayoutVars>
          <dgm:chMax val="1"/>
          <dgm:chPref val="1"/>
          <dgm:bulletEnabled val="1"/>
        </dgm:presLayoutVars>
      </dgm:prSet>
      <dgm:spPr/>
    </dgm:pt>
    <dgm:pt modelId="{B63BA93A-9610-4F3D-8186-3066720EB987}" type="pres">
      <dgm:prSet presAssocID="{1972F02A-7D09-435E-92E0-0A38815439A3}" presName="ChildText" presStyleLbl="revTx" presStyleIdx="1" presStyleCnt="2">
        <dgm:presLayoutVars>
          <dgm:chMax val="0"/>
          <dgm:chPref val="0"/>
          <dgm:bulletEnabled val="1"/>
        </dgm:presLayoutVars>
      </dgm:prSet>
      <dgm:spPr/>
    </dgm:pt>
    <dgm:pt modelId="{43CA278A-8E9D-4B0D-82C7-7BA140A6FBDA}" type="pres">
      <dgm:prSet presAssocID="{3AE2DBCF-6A9B-450D-82DA-B7CED98B8540}" presName="sibTrans" presStyleCnt="0"/>
      <dgm:spPr/>
    </dgm:pt>
    <dgm:pt modelId="{9DEC9FF9-4346-43DF-9FBA-93EB535A036F}" type="pres">
      <dgm:prSet presAssocID="{03EBA772-CB40-40CE-B6CE-AB78209E89A0}" presName="composite" presStyleCnt="0"/>
      <dgm:spPr/>
    </dgm:pt>
    <dgm:pt modelId="{E6BF980A-FB89-412D-97F4-9C0B12F8EFB6}" type="pres">
      <dgm:prSet presAssocID="{03EBA772-CB40-40CE-B6CE-AB78209E89A0}" presName="ParentText" presStyleLbl="node1" presStyleIdx="2" presStyleCnt="3" custScaleX="246814">
        <dgm:presLayoutVars>
          <dgm:chMax val="1"/>
          <dgm:chPref val="1"/>
          <dgm:bulletEnabled val="1"/>
        </dgm:presLayoutVars>
      </dgm:prSet>
      <dgm:spPr/>
    </dgm:pt>
  </dgm:ptLst>
  <dgm:cxnLst>
    <dgm:cxn modelId="{3DA3F31D-F465-4A39-9713-9CA5A710DD50}" type="presOf" srcId="{6536F52A-8D1E-40D5-BCCA-26B218F95CC5}" destId="{78DA08DF-5C2F-4C9B-8FFB-2A291DD471F3}" srcOrd="0" destOrd="0" presId="urn:microsoft.com/office/officeart/2005/8/layout/StepDownProcess"/>
    <dgm:cxn modelId="{C5864645-6403-4BA0-8C6A-F805654BF578}" srcId="{6536F52A-8D1E-40D5-BCCA-26B218F95CC5}" destId="{1972F02A-7D09-435E-92E0-0A38815439A3}" srcOrd="1" destOrd="0" parTransId="{C7CA9485-D88B-4665-8266-63C6757AEA45}" sibTransId="{3AE2DBCF-6A9B-450D-82DA-B7CED98B8540}"/>
    <dgm:cxn modelId="{CD9F5E6A-0D5C-4B76-A80A-EFE0A049C368}" type="presOf" srcId="{03EBA772-CB40-40CE-B6CE-AB78209E89A0}" destId="{E6BF980A-FB89-412D-97F4-9C0B12F8EFB6}" srcOrd="0" destOrd="0" presId="urn:microsoft.com/office/officeart/2005/8/layout/StepDownProcess"/>
    <dgm:cxn modelId="{FAD7636C-8D16-49BE-BA29-8F20D4D8F1E7}" type="presOf" srcId="{14EBE6C3-A27A-483D-8A64-F718384F9758}" destId="{7D259F84-A384-470A-BF66-A829BFFE9B84}" srcOrd="0" destOrd="0" presId="urn:microsoft.com/office/officeart/2005/8/layout/StepDownProcess"/>
    <dgm:cxn modelId="{6374464E-3C3F-4210-888D-F74DCB508771}" type="presOf" srcId="{1972F02A-7D09-435E-92E0-0A38815439A3}" destId="{B011383D-FC46-4D0C-BA67-57C45EC1C199}" srcOrd="0" destOrd="0" presId="urn:microsoft.com/office/officeart/2005/8/layout/StepDownProcess"/>
    <dgm:cxn modelId="{2BBA0170-CDEC-43C1-BD83-0CBD5CE0AD2A}" srcId="{6536F52A-8D1E-40D5-BCCA-26B218F95CC5}" destId="{14EBE6C3-A27A-483D-8A64-F718384F9758}" srcOrd="0" destOrd="0" parTransId="{EAA02CC7-002A-4063-90DF-F825A0B9A811}" sibTransId="{FC6A62C4-F110-46CA-9272-FD9C9DDF78C7}"/>
    <dgm:cxn modelId="{BBCE85F1-0940-48CB-8FBD-DE764DD68058}" srcId="{6536F52A-8D1E-40D5-BCCA-26B218F95CC5}" destId="{03EBA772-CB40-40CE-B6CE-AB78209E89A0}" srcOrd="2" destOrd="0" parTransId="{4355D514-EC27-4F48-BD58-EEC15DA8B653}" sibTransId="{AB00A187-B8A7-46D5-BB96-57753C2D1F14}"/>
    <dgm:cxn modelId="{8825D169-5DAD-4D22-B9BB-EFF67B2C3877}" type="presParOf" srcId="{78DA08DF-5C2F-4C9B-8FFB-2A291DD471F3}" destId="{0F784EBB-600E-43EB-BB02-76B198F1E1BD}" srcOrd="0" destOrd="0" presId="urn:microsoft.com/office/officeart/2005/8/layout/StepDownProcess"/>
    <dgm:cxn modelId="{A30D0DDF-BF59-455A-BFFC-38AC38DBBAB0}" type="presParOf" srcId="{0F784EBB-600E-43EB-BB02-76B198F1E1BD}" destId="{EA8933B0-DA8C-4A23-873A-88A87462F1CC}" srcOrd="0" destOrd="0" presId="urn:microsoft.com/office/officeart/2005/8/layout/StepDownProcess"/>
    <dgm:cxn modelId="{0DF50724-AE60-439E-B5C1-D2B227503F57}" type="presParOf" srcId="{0F784EBB-600E-43EB-BB02-76B198F1E1BD}" destId="{7D259F84-A384-470A-BF66-A829BFFE9B84}" srcOrd="1" destOrd="0" presId="urn:microsoft.com/office/officeart/2005/8/layout/StepDownProcess"/>
    <dgm:cxn modelId="{B9C5EAFA-F36A-40F1-8DC7-2B23E58FAAB3}" type="presParOf" srcId="{0F784EBB-600E-43EB-BB02-76B198F1E1BD}" destId="{5452B033-A391-49EB-AD84-16B9277AEFBE}" srcOrd="2" destOrd="0" presId="urn:microsoft.com/office/officeart/2005/8/layout/StepDownProcess"/>
    <dgm:cxn modelId="{F635D8BE-24E7-4382-9DED-C0F6482F0117}" type="presParOf" srcId="{78DA08DF-5C2F-4C9B-8FFB-2A291DD471F3}" destId="{6C983913-A9ED-472B-AE70-AD0A3CDEF761}" srcOrd="1" destOrd="0" presId="urn:microsoft.com/office/officeart/2005/8/layout/StepDownProcess"/>
    <dgm:cxn modelId="{576BDC4B-3F0B-4194-8C59-8A3744C986AC}" type="presParOf" srcId="{78DA08DF-5C2F-4C9B-8FFB-2A291DD471F3}" destId="{8CD89F75-49D5-419B-B07F-707266AF8433}" srcOrd="2" destOrd="0" presId="urn:microsoft.com/office/officeart/2005/8/layout/StepDownProcess"/>
    <dgm:cxn modelId="{EAB1213E-C22F-4613-8A6A-329BDAC521A0}" type="presParOf" srcId="{8CD89F75-49D5-419B-B07F-707266AF8433}" destId="{2FD28136-5F60-4CC0-8A5C-1AA93FE9463B}" srcOrd="0" destOrd="0" presId="urn:microsoft.com/office/officeart/2005/8/layout/StepDownProcess"/>
    <dgm:cxn modelId="{2B9D0284-145E-417C-BE5C-7B69DD6A9EFE}" type="presParOf" srcId="{8CD89F75-49D5-419B-B07F-707266AF8433}" destId="{B011383D-FC46-4D0C-BA67-57C45EC1C199}" srcOrd="1" destOrd="0" presId="urn:microsoft.com/office/officeart/2005/8/layout/StepDownProcess"/>
    <dgm:cxn modelId="{F4D197D0-6506-4D89-8DD7-5D5BC43FAA8E}" type="presParOf" srcId="{8CD89F75-49D5-419B-B07F-707266AF8433}" destId="{B63BA93A-9610-4F3D-8186-3066720EB987}" srcOrd="2" destOrd="0" presId="urn:microsoft.com/office/officeart/2005/8/layout/StepDownProcess"/>
    <dgm:cxn modelId="{CB5F9919-CC4C-4F76-A8CF-31998E84E98D}" type="presParOf" srcId="{78DA08DF-5C2F-4C9B-8FFB-2A291DD471F3}" destId="{43CA278A-8E9D-4B0D-82C7-7BA140A6FBDA}" srcOrd="3" destOrd="0" presId="urn:microsoft.com/office/officeart/2005/8/layout/StepDownProcess"/>
    <dgm:cxn modelId="{7650D3A2-A7B8-4E52-A3D5-5D617C4B78AD}" type="presParOf" srcId="{78DA08DF-5C2F-4C9B-8FFB-2A291DD471F3}" destId="{9DEC9FF9-4346-43DF-9FBA-93EB535A036F}" srcOrd="4" destOrd="0" presId="urn:microsoft.com/office/officeart/2005/8/layout/StepDownProcess"/>
    <dgm:cxn modelId="{3CBC6B80-9129-4949-97FE-5163F102661F}" type="presParOf" srcId="{9DEC9FF9-4346-43DF-9FBA-93EB535A036F}" destId="{E6BF980A-FB89-412D-97F4-9C0B12F8EFB6}" srcOrd="0" destOrd="0" presId="urn:microsoft.com/office/officeart/2005/8/layout/StepDown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FE9F34-8FD8-4F62-B347-8D82A02BCB4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4E879B4-B83D-453E-A351-BBD0D131442B}">
      <dgm:prSet phldrT="[Text]"/>
      <dgm:spPr/>
      <dgm:t>
        <a:bodyPr/>
        <a:lstStyle/>
        <a:p>
          <a:r>
            <a:rPr lang="en-US" dirty="0"/>
            <a:t>1</a:t>
          </a:r>
        </a:p>
      </dgm:t>
    </dgm:pt>
    <dgm:pt modelId="{1E310BB7-340A-4FF2-AFE8-126340801E6F}" type="parTrans" cxnId="{ECC77D1B-80BE-4594-A1F6-4DDFFAA4301C}">
      <dgm:prSet/>
      <dgm:spPr/>
      <dgm:t>
        <a:bodyPr/>
        <a:lstStyle/>
        <a:p>
          <a:endParaRPr lang="en-US"/>
        </a:p>
      </dgm:t>
    </dgm:pt>
    <dgm:pt modelId="{82BB9640-E826-4F5D-BB9D-3D2CFD1C1145}" type="sibTrans" cxnId="{ECC77D1B-80BE-4594-A1F6-4DDFFAA4301C}">
      <dgm:prSet/>
      <dgm:spPr/>
      <dgm:t>
        <a:bodyPr/>
        <a:lstStyle/>
        <a:p>
          <a:endParaRPr lang="en-US"/>
        </a:p>
      </dgm:t>
    </dgm:pt>
    <dgm:pt modelId="{25DAC931-3650-40A2-8854-C084132F8DA7}">
      <dgm:prSet phldrT="[Text]"/>
      <dgm:spPr/>
      <dgm:t>
        <a:bodyPr/>
        <a:lstStyle/>
        <a:p>
          <a:r>
            <a:rPr lang="en-US" dirty="0"/>
            <a:t>2</a:t>
          </a:r>
        </a:p>
      </dgm:t>
    </dgm:pt>
    <dgm:pt modelId="{2AA1B3CA-6E35-4DB7-976B-1E0389FE4FD2}" type="parTrans" cxnId="{7EC64DE9-7C19-4072-A7B0-3A180FB0936C}">
      <dgm:prSet/>
      <dgm:spPr/>
      <dgm:t>
        <a:bodyPr/>
        <a:lstStyle/>
        <a:p>
          <a:endParaRPr lang="en-US"/>
        </a:p>
      </dgm:t>
    </dgm:pt>
    <dgm:pt modelId="{2FAFF3DE-8896-4407-A456-E527144E8384}" type="sibTrans" cxnId="{7EC64DE9-7C19-4072-A7B0-3A180FB0936C}">
      <dgm:prSet/>
      <dgm:spPr/>
      <dgm:t>
        <a:bodyPr/>
        <a:lstStyle/>
        <a:p>
          <a:endParaRPr lang="en-US"/>
        </a:p>
      </dgm:t>
    </dgm:pt>
    <dgm:pt modelId="{F70E51DC-C79B-486B-9956-94E1C5DCDFDE}">
      <dgm:prSet phldrT="[Text]" custT="1"/>
      <dgm:spPr/>
      <dgm:t>
        <a:bodyPr/>
        <a:lstStyle/>
        <a:p>
          <a:endParaRPr lang="en-US" sz="1600" dirty="0"/>
        </a:p>
      </dgm:t>
    </dgm:pt>
    <dgm:pt modelId="{86739403-7341-44F3-89D6-B48DD5A4C9A2}" type="parTrans" cxnId="{BE9691AE-7EB8-4A64-9836-78DE663F2941}">
      <dgm:prSet/>
      <dgm:spPr/>
      <dgm:t>
        <a:bodyPr/>
        <a:lstStyle/>
        <a:p>
          <a:endParaRPr lang="en-US"/>
        </a:p>
      </dgm:t>
    </dgm:pt>
    <dgm:pt modelId="{59401600-9272-44D3-93EE-B2D75B680309}" type="sibTrans" cxnId="{BE9691AE-7EB8-4A64-9836-78DE663F2941}">
      <dgm:prSet/>
      <dgm:spPr/>
      <dgm:t>
        <a:bodyPr/>
        <a:lstStyle/>
        <a:p>
          <a:endParaRPr lang="en-US"/>
        </a:p>
      </dgm:t>
    </dgm:pt>
    <dgm:pt modelId="{5FB1B8A4-9368-4BE1-85AF-407D42F20510}">
      <dgm:prSet phldrT="[Text]"/>
      <dgm:spPr/>
      <dgm:t>
        <a:bodyPr/>
        <a:lstStyle/>
        <a:p>
          <a:r>
            <a:rPr lang="en-US" dirty="0"/>
            <a:t>3</a:t>
          </a:r>
        </a:p>
      </dgm:t>
    </dgm:pt>
    <dgm:pt modelId="{3A219A9B-690C-42D6-A65D-8236BAE09DE5}" type="parTrans" cxnId="{B551F923-2E69-4BD1-8D39-3A332BDBC979}">
      <dgm:prSet/>
      <dgm:spPr/>
      <dgm:t>
        <a:bodyPr/>
        <a:lstStyle/>
        <a:p>
          <a:endParaRPr lang="en-US"/>
        </a:p>
      </dgm:t>
    </dgm:pt>
    <dgm:pt modelId="{383EB1E9-02D0-4C31-B3A4-49EFA2D6F096}" type="sibTrans" cxnId="{B551F923-2E69-4BD1-8D39-3A332BDBC979}">
      <dgm:prSet/>
      <dgm:spPr/>
      <dgm:t>
        <a:bodyPr/>
        <a:lstStyle/>
        <a:p>
          <a:endParaRPr lang="en-US"/>
        </a:p>
      </dgm:t>
    </dgm:pt>
    <dgm:pt modelId="{1FFD2570-A811-49BF-BCD2-7130FD9BFB8B}">
      <dgm:prSet/>
      <dgm:spPr/>
      <dgm:t>
        <a:bodyPr/>
        <a:lstStyle/>
        <a:p>
          <a:endParaRPr lang="en-US" dirty="0"/>
        </a:p>
      </dgm:t>
    </dgm:pt>
    <dgm:pt modelId="{78B672FA-EA02-4FA5-93F3-1B8C2345E89B}" type="parTrans" cxnId="{6526B2AA-6116-4068-8FEB-A8DA6DB503A8}">
      <dgm:prSet/>
      <dgm:spPr/>
      <dgm:t>
        <a:bodyPr/>
        <a:lstStyle/>
        <a:p>
          <a:endParaRPr lang="en-US"/>
        </a:p>
      </dgm:t>
    </dgm:pt>
    <dgm:pt modelId="{17472989-AB82-4302-88BE-0247BEAC7026}" type="sibTrans" cxnId="{6526B2AA-6116-4068-8FEB-A8DA6DB503A8}">
      <dgm:prSet/>
      <dgm:spPr/>
      <dgm:t>
        <a:bodyPr/>
        <a:lstStyle/>
        <a:p>
          <a:endParaRPr lang="en-US"/>
        </a:p>
      </dgm:t>
    </dgm:pt>
    <dgm:pt modelId="{6959F3A9-685C-4CCB-90BF-39EABE3D65B3}" type="pres">
      <dgm:prSet presAssocID="{9FFE9F34-8FD8-4F62-B347-8D82A02BCB4C}" presName="linearFlow" presStyleCnt="0">
        <dgm:presLayoutVars>
          <dgm:dir/>
          <dgm:animLvl val="lvl"/>
          <dgm:resizeHandles val="exact"/>
        </dgm:presLayoutVars>
      </dgm:prSet>
      <dgm:spPr/>
    </dgm:pt>
    <dgm:pt modelId="{5539D2FA-9B7B-4133-A988-EA398441F9B9}" type="pres">
      <dgm:prSet presAssocID="{54E879B4-B83D-453E-A351-BBD0D131442B}" presName="composite" presStyleCnt="0"/>
      <dgm:spPr/>
    </dgm:pt>
    <dgm:pt modelId="{9BC4227C-1932-4393-9660-557CBDC9011B}" type="pres">
      <dgm:prSet presAssocID="{54E879B4-B83D-453E-A351-BBD0D131442B}" presName="parentText" presStyleLbl="alignNode1" presStyleIdx="0" presStyleCnt="3">
        <dgm:presLayoutVars>
          <dgm:chMax val="1"/>
          <dgm:bulletEnabled val="1"/>
        </dgm:presLayoutVars>
      </dgm:prSet>
      <dgm:spPr/>
    </dgm:pt>
    <dgm:pt modelId="{7C62CD89-C9A3-4EF5-9873-37EABC1DB107}" type="pres">
      <dgm:prSet presAssocID="{54E879B4-B83D-453E-A351-BBD0D131442B}" presName="descendantText" presStyleLbl="alignAcc1" presStyleIdx="0" presStyleCnt="3" custScaleY="100000">
        <dgm:presLayoutVars>
          <dgm:bulletEnabled val="1"/>
        </dgm:presLayoutVars>
      </dgm:prSet>
      <dgm:spPr/>
    </dgm:pt>
    <dgm:pt modelId="{233C697D-CEB3-4B24-9625-135EE802CAF6}" type="pres">
      <dgm:prSet presAssocID="{82BB9640-E826-4F5D-BB9D-3D2CFD1C1145}" presName="sp" presStyleCnt="0"/>
      <dgm:spPr/>
    </dgm:pt>
    <dgm:pt modelId="{5E474F98-61A3-45FD-A90F-9261A443BAE3}" type="pres">
      <dgm:prSet presAssocID="{25DAC931-3650-40A2-8854-C084132F8DA7}" presName="composite" presStyleCnt="0"/>
      <dgm:spPr/>
    </dgm:pt>
    <dgm:pt modelId="{2084F67E-250F-4620-A9E2-671C6775FBDD}" type="pres">
      <dgm:prSet presAssocID="{25DAC931-3650-40A2-8854-C084132F8DA7}" presName="parentText" presStyleLbl="alignNode1" presStyleIdx="1" presStyleCnt="3" custScaleY="123609">
        <dgm:presLayoutVars>
          <dgm:chMax val="1"/>
          <dgm:bulletEnabled val="1"/>
        </dgm:presLayoutVars>
      </dgm:prSet>
      <dgm:spPr/>
    </dgm:pt>
    <dgm:pt modelId="{E88971D3-99B2-4EF8-BCA9-62F54A128BFE}" type="pres">
      <dgm:prSet presAssocID="{25DAC931-3650-40A2-8854-C084132F8DA7}" presName="descendantText" presStyleLbl="alignAcc1" presStyleIdx="1" presStyleCnt="3" custScaleY="133034">
        <dgm:presLayoutVars>
          <dgm:bulletEnabled val="1"/>
        </dgm:presLayoutVars>
      </dgm:prSet>
      <dgm:spPr/>
    </dgm:pt>
    <dgm:pt modelId="{F2DA3C10-B859-405C-A672-E590DAC3CAB6}" type="pres">
      <dgm:prSet presAssocID="{2FAFF3DE-8896-4407-A456-E527144E8384}" presName="sp" presStyleCnt="0"/>
      <dgm:spPr/>
    </dgm:pt>
    <dgm:pt modelId="{AECD127C-F5B0-49FA-BD2F-1F5C5B394AD5}" type="pres">
      <dgm:prSet presAssocID="{5FB1B8A4-9368-4BE1-85AF-407D42F20510}" presName="composite" presStyleCnt="0"/>
      <dgm:spPr/>
    </dgm:pt>
    <dgm:pt modelId="{C1DBE090-CF21-4828-B5D9-E44819974D8F}" type="pres">
      <dgm:prSet presAssocID="{5FB1B8A4-9368-4BE1-85AF-407D42F20510}" presName="parentText" presStyleLbl="alignNode1" presStyleIdx="2" presStyleCnt="3" custScaleY="170807">
        <dgm:presLayoutVars>
          <dgm:chMax val="1"/>
          <dgm:bulletEnabled val="1"/>
        </dgm:presLayoutVars>
      </dgm:prSet>
      <dgm:spPr/>
    </dgm:pt>
    <dgm:pt modelId="{9C736BBB-5C39-4382-8B48-6F65B48BAE54}" type="pres">
      <dgm:prSet presAssocID="{5FB1B8A4-9368-4BE1-85AF-407D42F20510}" presName="descendantText" presStyleLbl="alignAcc1" presStyleIdx="2" presStyleCnt="3" custScaleY="319967">
        <dgm:presLayoutVars>
          <dgm:bulletEnabled val="1"/>
        </dgm:presLayoutVars>
      </dgm:prSet>
      <dgm:spPr/>
    </dgm:pt>
  </dgm:ptLst>
  <dgm:cxnLst>
    <dgm:cxn modelId="{15FAF002-C83E-40E1-9071-FB63B9D562CE}" type="presOf" srcId="{5FB1B8A4-9368-4BE1-85AF-407D42F20510}" destId="{C1DBE090-CF21-4828-B5D9-E44819974D8F}" srcOrd="0" destOrd="0" presId="urn:microsoft.com/office/officeart/2005/8/layout/chevron2"/>
    <dgm:cxn modelId="{ECC77D1B-80BE-4594-A1F6-4DDFFAA4301C}" srcId="{9FFE9F34-8FD8-4F62-B347-8D82A02BCB4C}" destId="{54E879B4-B83D-453E-A351-BBD0D131442B}" srcOrd="0" destOrd="0" parTransId="{1E310BB7-340A-4FF2-AFE8-126340801E6F}" sibTransId="{82BB9640-E826-4F5D-BB9D-3D2CFD1C1145}"/>
    <dgm:cxn modelId="{B551F923-2E69-4BD1-8D39-3A332BDBC979}" srcId="{9FFE9F34-8FD8-4F62-B347-8D82A02BCB4C}" destId="{5FB1B8A4-9368-4BE1-85AF-407D42F20510}" srcOrd="2" destOrd="0" parTransId="{3A219A9B-690C-42D6-A65D-8236BAE09DE5}" sibTransId="{383EB1E9-02D0-4C31-B3A4-49EFA2D6F096}"/>
    <dgm:cxn modelId="{D4488F27-1FDD-41AB-B8EC-53C744D644AF}" type="presOf" srcId="{25DAC931-3650-40A2-8854-C084132F8DA7}" destId="{2084F67E-250F-4620-A9E2-671C6775FBDD}" srcOrd="0" destOrd="0" presId="urn:microsoft.com/office/officeart/2005/8/layout/chevron2"/>
    <dgm:cxn modelId="{C163A27C-1613-4AB5-A2B7-B4114DE4F186}" type="presOf" srcId="{F70E51DC-C79B-486B-9956-94E1C5DCDFDE}" destId="{E88971D3-99B2-4EF8-BCA9-62F54A128BFE}" srcOrd="0" destOrd="0" presId="urn:microsoft.com/office/officeart/2005/8/layout/chevron2"/>
    <dgm:cxn modelId="{6526B2AA-6116-4068-8FEB-A8DA6DB503A8}" srcId="{54E879B4-B83D-453E-A351-BBD0D131442B}" destId="{1FFD2570-A811-49BF-BCD2-7130FD9BFB8B}" srcOrd="0" destOrd="0" parTransId="{78B672FA-EA02-4FA5-93F3-1B8C2345E89B}" sibTransId="{17472989-AB82-4302-88BE-0247BEAC7026}"/>
    <dgm:cxn modelId="{BE9691AE-7EB8-4A64-9836-78DE663F2941}" srcId="{25DAC931-3650-40A2-8854-C084132F8DA7}" destId="{F70E51DC-C79B-486B-9956-94E1C5DCDFDE}" srcOrd="0" destOrd="0" parTransId="{86739403-7341-44F3-89D6-B48DD5A4C9A2}" sibTransId="{59401600-9272-44D3-93EE-B2D75B680309}"/>
    <dgm:cxn modelId="{819CA8C1-BA5B-4F4D-B8F6-AA4603E47BA7}" type="presOf" srcId="{1FFD2570-A811-49BF-BCD2-7130FD9BFB8B}" destId="{7C62CD89-C9A3-4EF5-9873-37EABC1DB107}" srcOrd="0" destOrd="0" presId="urn:microsoft.com/office/officeart/2005/8/layout/chevron2"/>
    <dgm:cxn modelId="{994008C9-63D9-46D8-97CE-6EE1F0828166}" type="presOf" srcId="{54E879B4-B83D-453E-A351-BBD0D131442B}" destId="{9BC4227C-1932-4393-9660-557CBDC9011B}" srcOrd="0" destOrd="0" presId="urn:microsoft.com/office/officeart/2005/8/layout/chevron2"/>
    <dgm:cxn modelId="{7EC64DE9-7C19-4072-A7B0-3A180FB0936C}" srcId="{9FFE9F34-8FD8-4F62-B347-8D82A02BCB4C}" destId="{25DAC931-3650-40A2-8854-C084132F8DA7}" srcOrd="1" destOrd="0" parTransId="{2AA1B3CA-6E35-4DB7-976B-1E0389FE4FD2}" sibTransId="{2FAFF3DE-8896-4407-A456-E527144E8384}"/>
    <dgm:cxn modelId="{D8014FF6-38D0-42E0-B93C-E8D9DF4BDEFC}" type="presOf" srcId="{9FFE9F34-8FD8-4F62-B347-8D82A02BCB4C}" destId="{6959F3A9-685C-4CCB-90BF-39EABE3D65B3}" srcOrd="0" destOrd="0" presId="urn:microsoft.com/office/officeart/2005/8/layout/chevron2"/>
    <dgm:cxn modelId="{BE906349-C772-46D0-8F35-8033CF49B5DA}" type="presParOf" srcId="{6959F3A9-685C-4CCB-90BF-39EABE3D65B3}" destId="{5539D2FA-9B7B-4133-A988-EA398441F9B9}" srcOrd="0" destOrd="0" presId="urn:microsoft.com/office/officeart/2005/8/layout/chevron2"/>
    <dgm:cxn modelId="{AF6B5553-D547-4FBB-9FB7-B47D2034E532}" type="presParOf" srcId="{5539D2FA-9B7B-4133-A988-EA398441F9B9}" destId="{9BC4227C-1932-4393-9660-557CBDC9011B}" srcOrd="0" destOrd="0" presId="urn:microsoft.com/office/officeart/2005/8/layout/chevron2"/>
    <dgm:cxn modelId="{FD9F0BC4-C1C6-4587-9236-765481435C1E}" type="presParOf" srcId="{5539D2FA-9B7B-4133-A988-EA398441F9B9}" destId="{7C62CD89-C9A3-4EF5-9873-37EABC1DB107}" srcOrd="1" destOrd="0" presId="urn:microsoft.com/office/officeart/2005/8/layout/chevron2"/>
    <dgm:cxn modelId="{D25B0D61-7BE9-4D8C-93E6-E643C6CDF0CB}" type="presParOf" srcId="{6959F3A9-685C-4CCB-90BF-39EABE3D65B3}" destId="{233C697D-CEB3-4B24-9625-135EE802CAF6}" srcOrd="1" destOrd="0" presId="urn:microsoft.com/office/officeart/2005/8/layout/chevron2"/>
    <dgm:cxn modelId="{1CA75BFE-5227-4EE4-91FD-30ED57D917B9}" type="presParOf" srcId="{6959F3A9-685C-4CCB-90BF-39EABE3D65B3}" destId="{5E474F98-61A3-45FD-A90F-9261A443BAE3}" srcOrd="2" destOrd="0" presId="urn:microsoft.com/office/officeart/2005/8/layout/chevron2"/>
    <dgm:cxn modelId="{9A99B47D-3B5D-4F23-985F-00EE22069843}" type="presParOf" srcId="{5E474F98-61A3-45FD-A90F-9261A443BAE3}" destId="{2084F67E-250F-4620-A9E2-671C6775FBDD}" srcOrd="0" destOrd="0" presId="urn:microsoft.com/office/officeart/2005/8/layout/chevron2"/>
    <dgm:cxn modelId="{B9AC12D1-5BE8-4060-80CB-DBF9A607D425}" type="presParOf" srcId="{5E474F98-61A3-45FD-A90F-9261A443BAE3}" destId="{E88971D3-99B2-4EF8-BCA9-62F54A128BFE}" srcOrd="1" destOrd="0" presId="urn:microsoft.com/office/officeart/2005/8/layout/chevron2"/>
    <dgm:cxn modelId="{B5B8EAA9-A653-414C-908D-C0402CAEF481}" type="presParOf" srcId="{6959F3A9-685C-4CCB-90BF-39EABE3D65B3}" destId="{F2DA3C10-B859-405C-A672-E590DAC3CAB6}" srcOrd="3" destOrd="0" presId="urn:microsoft.com/office/officeart/2005/8/layout/chevron2"/>
    <dgm:cxn modelId="{55BA3847-0C70-4085-83CC-395CA3B67EBF}" type="presParOf" srcId="{6959F3A9-685C-4CCB-90BF-39EABE3D65B3}" destId="{AECD127C-F5B0-49FA-BD2F-1F5C5B394AD5}" srcOrd="4" destOrd="0" presId="urn:microsoft.com/office/officeart/2005/8/layout/chevron2"/>
    <dgm:cxn modelId="{6ACD21B2-9FC5-4D7F-882A-08A02F74CF5E}" type="presParOf" srcId="{AECD127C-F5B0-49FA-BD2F-1F5C5B394AD5}" destId="{C1DBE090-CF21-4828-B5D9-E44819974D8F}" srcOrd="0" destOrd="0" presId="urn:microsoft.com/office/officeart/2005/8/layout/chevron2"/>
    <dgm:cxn modelId="{C1025EF9-9E2A-4FE6-BD9C-CE06D1C9F086}" type="presParOf" srcId="{AECD127C-F5B0-49FA-BD2F-1F5C5B394AD5}" destId="{9C736BBB-5C39-4382-8B48-6F65B48BAE5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B5785-098F-4AB9-B178-9A03DCA6B32B}"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EF00459F-98CA-410E-9B38-B6D1A6166636}">
      <dgm:prSet phldrT="[Text]"/>
      <dgm:spPr/>
      <dgm:t>
        <a:bodyPr/>
        <a:lstStyle/>
        <a:p>
          <a:r>
            <a:rPr lang="en-US" dirty="0"/>
            <a:t>Standardization</a:t>
          </a:r>
        </a:p>
      </dgm:t>
    </dgm:pt>
    <dgm:pt modelId="{20A304B0-A787-4364-BD72-B4BDEBAB8052}" type="parTrans" cxnId="{2F132000-E3BB-4496-BB05-A5E00C4FF677}">
      <dgm:prSet/>
      <dgm:spPr/>
      <dgm:t>
        <a:bodyPr/>
        <a:lstStyle/>
        <a:p>
          <a:endParaRPr lang="en-US"/>
        </a:p>
      </dgm:t>
    </dgm:pt>
    <dgm:pt modelId="{FF2D2340-F272-43D2-ADB9-F020B0EA2B4B}" type="sibTrans" cxnId="{2F132000-E3BB-4496-BB05-A5E00C4FF677}">
      <dgm:prSet/>
      <dgm:spPr/>
      <dgm:t>
        <a:bodyPr/>
        <a:lstStyle/>
        <a:p>
          <a:endParaRPr lang="en-US"/>
        </a:p>
      </dgm:t>
    </dgm:pt>
    <dgm:pt modelId="{A524D8B8-9197-4855-AD37-EAA4A38FCF27}">
      <dgm:prSet phldrT="[Text]"/>
      <dgm:spPr/>
      <dgm:t>
        <a:bodyPr/>
        <a:lstStyle/>
        <a:p>
          <a:r>
            <a:rPr lang="en-US" dirty="0"/>
            <a:t>Train and Test Set Split</a:t>
          </a:r>
        </a:p>
      </dgm:t>
    </dgm:pt>
    <dgm:pt modelId="{FEDB16A2-0129-4DBA-883F-66C055F76550}" type="parTrans" cxnId="{B92872B7-5EDF-4BE0-B400-874EFFA8E1C8}">
      <dgm:prSet/>
      <dgm:spPr/>
      <dgm:t>
        <a:bodyPr/>
        <a:lstStyle/>
        <a:p>
          <a:endParaRPr lang="en-US"/>
        </a:p>
      </dgm:t>
    </dgm:pt>
    <dgm:pt modelId="{BF901FD3-2A47-4A25-8AA8-BAA16A2B236B}" type="sibTrans" cxnId="{B92872B7-5EDF-4BE0-B400-874EFFA8E1C8}">
      <dgm:prSet/>
      <dgm:spPr/>
      <dgm:t>
        <a:bodyPr/>
        <a:lstStyle/>
        <a:p>
          <a:endParaRPr lang="en-US"/>
        </a:p>
      </dgm:t>
    </dgm:pt>
    <dgm:pt modelId="{025ED20C-52ED-487B-A534-B3DF19B18E95}">
      <dgm:prSet phldrT="[Text]"/>
      <dgm:spPr/>
      <dgm:t>
        <a:bodyPr/>
        <a:lstStyle/>
        <a:p>
          <a:r>
            <a:rPr lang="en-US" dirty="0"/>
            <a:t>Best Parameters On Train Set</a:t>
          </a:r>
        </a:p>
      </dgm:t>
    </dgm:pt>
    <dgm:pt modelId="{D3B4829F-BD5E-47AC-BCBC-97C859E54DD2}" type="parTrans" cxnId="{63812714-4E4D-457B-9C8C-1FEFA671CE59}">
      <dgm:prSet/>
      <dgm:spPr/>
      <dgm:t>
        <a:bodyPr/>
        <a:lstStyle/>
        <a:p>
          <a:endParaRPr lang="en-US"/>
        </a:p>
      </dgm:t>
    </dgm:pt>
    <dgm:pt modelId="{CFCEF4C9-3E8C-4654-9237-2E8C13A69B3D}" type="sibTrans" cxnId="{63812714-4E4D-457B-9C8C-1FEFA671CE59}">
      <dgm:prSet/>
      <dgm:spPr/>
      <dgm:t>
        <a:bodyPr/>
        <a:lstStyle/>
        <a:p>
          <a:endParaRPr lang="en-US"/>
        </a:p>
      </dgm:t>
    </dgm:pt>
    <dgm:pt modelId="{A283FF3C-C252-4805-97EB-CCDC8AA88E4B}">
      <dgm:prSet phldrT="[Text]"/>
      <dgm:spPr/>
      <dgm:t>
        <a:bodyPr/>
        <a:lstStyle/>
        <a:p>
          <a:r>
            <a:rPr lang="en-US" dirty="0"/>
            <a:t>Accuracy On Test set</a:t>
          </a:r>
        </a:p>
      </dgm:t>
    </dgm:pt>
    <dgm:pt modelId="{C6021EC3-801F-4014-A9F8-A7780E5C94B7}" type="parTrans" cxnId="{4113EFE5-DB25-47F4-BE88-3A956F878561}">
      <dgm:prSet/>
      <dgm:spPr/>
      <dgm:t>
        <a:bodyPr/>
        <a:lstStyle/>
        <a:p>
          <a:endParaRPr lang="en-US"/>
        </a:p>
      </dgm:t>
    </dgm:pt>
    <dgm:pt modelId="{EEEE8ACF-C979-4379-92D5-79FD8DF82791}" type="sibTrans" cxnId="{4113EFE5-DB25-47F4-BE88-3A956F878561}">
      <dgm:prSet/>
      <dgm:spPr/>
      <dgm:t>
        <a:bodyPr/>
        <a:lstStyle/>
        <a:p>
          <a:endParaRPr lang="en-US"/>
        </a:p>
      </dgm:t>
    </dgm:pt>
    <dgm:pt modelId="{EDB2A581-47D3-401B-8A32-3D3292597C4B}" type="pres">
      <dgm:prSet presAssocID="{880B5785-098F-4AB9-B178-9A03DCA6B32B}" presName="rootnode" presStyleCnt="0">
        <dgm:presLayoutVars>
          <dgm:chMax/>
          <dgm:chPref/>
          <dgm:dir/>
          <dgm:animLvl val="lvl"/>
        </dgm:presLayoutVars>
      </dgm:prSet>
      <dgm:spPr/>
    </dgm:pt>
    <dgm:pt modelId="{4AEBD33D-23B2-4FD8-A7E6-47C3C3A8680B}" type="pres">
      <dgm:prSet presAssocID="{EF00459F-98CA-410E-9B38-B6D1A6166636}" presName="composite" presStyleCnt="0"/>
      <dgm:spPr/>
    </dgm:pt>
    <dgm:pt modelId="{D0284BF7-96FF-438D-9D7B-8E49058932C7}" type="pres">
      <dgm:prSet presAssocID="{EF00459F-98CA-410E-9B38-B6D1A6166636}" presName="bentUpArrow1" presStyleLbl="alignImgPlace1" presStyleIdx="0" presStyleCnt="3"/>
      <dgm:spPr/>
    </dgm:pt>
    <dgm:pt modelId="{D78F2C2D-70E4-48D2-993F-65F37D72247A}" type="pres">
      <dgm:prSet presAssocID="{EF00459F-98CA-410E-9B38-B6D1A6166636}" presName="ParentText" presStyleLbl="node1" presStyleIdx="0" presStyleCnt="4">
        <dgm:presLayoutVars>
          <dgm:chMax val="1"/>
          <dgm:chPref val="1"/>
          <dgm:bulletEnabled val="1"/>
        </dgm:presLayoutVars>
      </dgm:prSet>
      <dgm:spPr/>
    </dgm:pt>
    <dgm:pt modelId="{8DCA6F8F-486D-4AC4-A92B-C280BBDCC264}" type="pres">
      <dgm:prSet presAssocID="{EF00459F-98CA-410E-9B38-B6D1A6166636}" presName="ChildText" presStyleLbl="revTx" presStyleIdx="0" presStyleCnt="3">
        <dgm:presLayoutVars>
          <dgm:chMax val="0"/>
          <dgm:chPref val="0"/>
          <dgm:bulletEnabled val="1"/>
        </dgm:presLayoutVars>
      </dgm:prSet>
      <dgm:spPr/>
    </dgm:pt>
    <dgm:pt modelId="{816F206B-E54F-47BF-8346-1E947674AC18}" type="pres">
      <dgm:prSet presAssocID="{FF2D2340-F272-43D2-ADB9-F020B0EA2B4B}" presName="sibTrans" presStyleCnt="0"/>
      <dgm:spPr/>
    </dgm:pt>
    <dgm:pt modelId="{A766FFBF-4002-4ABB-A1CE-07A45936A8AF}" type="pres">
      <dgm:prSet presAssocID="{A524D8B8-9197-4855-AD37-EAA4A38FCF27}" presName="composite" presStyleCnt="0"/>
      <dgm:spPr/>
    </dgm:pt>
    <dgm:pt modelId="{44DF23CA-5EF5-42B3-9758-DDA34A2A1FB1}" type="pres">
      <dgm:prSet presAssocID="{A524D8B8-9197-4855-AD37-EAA4A38FCF27}" presName="bentUpArrow1" presStyleLbl="alignImgPlace1" presStyleIdx="1" presStyleCnt="3"/>
      <dgm:spPr/>
    </dgm:pt>
    <dgm:pt modelId="{BF13E8EF-7BF7-454F-BCDD-BCD1FB461389}" type="pres">
      <dgm:prSet presAssocID="{A524D8B8-9197-4855-AD37-EAA4A38FCF27}" presName="ParentText" presStyleLbl="node1" presStyleIdx="1" presStyleCnt="4">
        <dgm:presLayoutVars>
          <dgm:chMax val="1"/>
          <dgm:chPref val="1"/>
          <dgm:bulletEnabled val="1"/>
        </dgm:presLayoutVars>
      </dgm:prSet>
      <dgm:spPr/>
    </dgm:pt>
    <dgm:pt modelId="{B420E835-58C0-4C95-BC21-0AADB69F9B5F}" type="pres">
      <dgm:prSet presAssocID="{A524D8B8-9197-4855-AD37-EAA4A38FCF27}" presName="ChildText" presStyleLbl="revTx" presStyleIdx="1" presStyleCnt="3">
        <dgm:presLayoutVars>
          <dgm:chMax val="0"/>
          <dgm:chPref val="0"/>
          <dgm:bulletEnabled val="1"/>
        </dgm:presLayoutVars>
      </dgm:prSet>
      <dgm:spPr/>
    </dgm:pt>
    <dgm:pt modelId="{3682C14E-0DD6-418E-BA88-C98F7B99FBAB}" type="pres">
      <dgm:prSet presAssocID="{BF901FD3-2A47-4A25-8AA8-BAA16A2B236B}" presName="sibTrans" presStyleCnt="0"/>
      <dgm:spPr/>
    </dgm:pt>
    <dgm:pt modelId="{E761C3FE-8683-48EE-A170-930930D7F6A2}" type="pres">
      <dgm:prSet presAssocID="{025ED20C-52ED-487B-A534-B3DF19B18E95}" presName="composite" presStyleCnt="0"/>
      <dgm:spPr/>
    </dgm:pt>
    <dgm:pt modelId="{C441B883-E7DA-4139-BC05-4F1257378E73}" type="pres">
      <dgm:prSet presAssocID="{025ED20C-52ED-487B-A534-B3DF19B18E95}" presName="bentUpArrow1" presStyleLbl="alignImgPlace1" presStyleIdx="2" presStyleCnt="3"/>
      <dgm:spPr/>
    </dgm:pt>
    <dgm:pt modelId="{02329BBE-74E4-4988-8BD3-9CE718810CE6}" type="pres">
      <dgm:prSet presAssocID="{025ED20C-52ED-487B-A534-B3DF19B18E95}" presName="ParentText" presStyleLbl="node1" presStyleIdx="2" presStyleCnt="4">
        <dgm:presLayoutVars>
          <dgm:chMax val="1"/>
          <dgm:chPref val="1"/>
          <dgm:bulletEnabled val="1"/>
        </dgm:presLayoutVars>
      </dgm:prSet>
      <dgm:spPr/>
    </dgm:pt>
    <dgm:pt modelId="{710DE704-0FF8-4ED2-AFAB-A2516C2A18DA}" type="pres">
      <dgm:prSet presAssocID="{025ED20C-52ED-487B-A534-B3DF19B18E95}" presName="ChildText" presStyleLbl="revTx" presStyleIdx="2" presStyleCnt="3">
        <dgm:presLayoutVars>
          <dgm:chMax val="0"/>
          <dgm:chPref val="0"/>
          <dgm:bulletEnabled val="1"/>
        </dgm:presLayoutVars>
      </dgm:prSet>
      <dgm:spPr/>
    </dgm:pt>
    <dgm:pt modelId="{15D4174C-D280-4A04-8B65-90560543B0B5}" type="pres">
      <dgm:prSet presAssocID="{CFCEF4C9-3E8C-4654-9237-2E8C13A69B3D}" presName="sibTrans" presStyleCnt="0"/>
      <dgm:spPr/>
    </dgm:pt>
    <dgm:pt modelId="{FDEC0316-F0B2-41E2-8986-31A74C9B883C}" type="pres">
      <dgm:prSet presAssocID="{A283FF3C-C252-4805-97EB-CCDC8AA88E4B}" presName="composite" presStyleCnt="0"/>
      <dgm:spPr/>
    </dgm:pt>
    <dgm:pt modelId="{BBD60666-C070-4059-950F-27A1C6918CE1}" type="pres">
      <dgm:prSet presAssocID="{A283FF3C-C252-4805-97EB-CCDC8AA88E4B}" presName="ParentText" presStyleLbl="node1" presStyleIdx="3" presStyleCnt="4">
        <dgm:presLayoutVars>
          <dgm:chMax val="1"/>
          <dgm:chPref val="1"/>
          <dgm:bulletEnabled val="1"/>
        </dgm:presLayoutVars>
      </dgm:prSet>
      <dgm:spPr/>
    </dgm:pt>
  </dgm:ptLst>
  <dgm:cxnLst>
    <dgm:cxn modelId="{2F132000-E3BB-4496-BB05-A5E00C4FF677}" srcId="{880B5785-098F-4AB9-B178-9A03DCA6B32B}" destId="{EF00459F-98CA-410E-9B38-B6D1A6166636}" srcOrd="0" destOrd="0" parTransId="{20A304B0-A787-4364-BD72-B4BDEBAB8052}" sibTransId="{FF2D2340-F272-43D2-ADB9-F020B0EA2B4B}"/>
    <dgm:cxn modelId="{63812714-4E4D-457B-9C8C-1FEFA671CE59}" srcId="{880B5785-098F-4AB9-B178-9A03DCA6B32B}" destId="{025ED20C-52ED-487B-A534-B3DF19B18E95}" srcOrd="2" destOrd="0" parTransId="{D3B4829F-BD5E-47AC-BCBC-97C859E54DD2}" sibTransId="{CFCEF4C9-3E8C-4654-9237-2E8C13A69B3D}"/>
    <dgm:cxn modelId="{561FE739-FB05-42E1-A2D1-DBF6F54E5A48}" type="presOf" srcId="{EF00459F-98CA-410E-9B38-B6D1A6166636}" destId="{D78F2C2D-70E4-48D2-993F-65F37D72247A}" srcOrd="0" destOrd="0" presId="urn:microsoft.com/office/officeart/2005/8/layout/StepDownProcess"/>
    <dgm:cxn modelId="{DFD0CC85-D13D-483B-A68A-76219E22D130}" type="presOf" srcId="{880B5785-098F-4AB9-B178-9A03DCA6B32B}" destId="{EDB2A581-47D3-401B-8A32-3D3292597C4B}" srcOrd="0" destOrd="0" presId="urn:microsoft.com/office/officeart/2005/8/layout/StepDownProcess"/>
    <dgm:cxn modelId="{A1871E99-A730-4E0C-9542-A92C1C3C1AFD}" type="presOf" srcId="{A283FF3C-C252-4805-97EB-CCDC8AA88E4B}" destId="{BBD60666-C070-4059-950F-27A1C6918CE1}" srcOrd="0" destOrd="0" presId="urn:microsoft.com/office/officeart/2005/8/layout/StepDownProcess"/>
    <dgm:cxn modelId="{B92872B7-5EDF-4BE0-B400-874EFFA8E1C8}" srcId="{880B5785-098F-4AB9-B178-9A03DCA6B32B}" destId="{A524D8B8-9197-4855-AD37-EAA4A38FCF27}" srcOrd="1" destOrd="0" parTransId="{FEDB16A2-0129-4DBA-883F-66C055F76550}" sibTransId="{BF901FD3-2A47-4A25-8AA8-BAA16A2B236B}"/>
    <dgm:cxn modelId="{EFEA88C6-6B08-492B-8884-A0DED1EE9863}" type="presOf" srcId="{025ED20C-52ED-487B-A534-B3DF19B18E95}" destId="{02329BBE-74E4-4988-8BD3-9CE718810CE6}" srcOrd="0" destOrd="0" presId="urn:microsoft.com/office/officeart/2005/8/layout/StepDownProcess"/>
    <dgm:cxn modelId="{4113EFE5-DB25-47F4-BE88-3A956F878561}" srcId="{880B5785-098F-4AB9-B178-9A03DCA6B32B}" destId="{A283FF3C-C252-4805-97EB-CCDC8AA88E4B}" srcOrd="3" destOrd="0" parTransId="{C6021EC3-801F-4014-A9F8-A7780E5C94B7}" sibTransId="{EEEE8ACF-C979-4379-92D5-79FD8DF82791}"/>
    <dgm:cxn modelId="{7C147AE7-704B-4153-A98C-21A5ADDE8A49}" type="presOf" srcId="{A524D8B8-9197-4855-AD37-EAA4A38FCF27}" destId="{BF13E8EF-7BF7-454F-BCDD-BCD1FB461389}" srcOrd="0" destOrd="0" presId="urn:microsoft.com/office/officeart/2005/8/layout/StepDownProcess"/>
    <dgm:cxn modelId="{8827E137-AD3E-4A30-94B7-F36ACBB1D77F}" type="presParOf" srcId="{EDB2A581-47D3-401B-8A32-3D3292597C4B}" destId="{4AEBD33D-23B2-4FD8-A7E6-47C3C3A8680B}" srcOrd="0" destOrd="0" presId="urn:microsoft.com/office/officeart/2005/8/layout/StepDownProcess"/>
    <dgm:cxn modelId="{0074CD16-9F8D-4B2F-A548-3BE193C41226}" type="presParOf" srcId="{4AEBD33D-23B2-4FD8-A7E6-47C3C3A8680B}" destId="{D0284BF7-96FF-438D-9D7B-8E49058932C7}" srcOrd="0" destOrd="0" presId="urn:microsoft.com/office/officeart/2005/8/layout/StepDownProcess"/>
    <dgm:cxn modelId="{47155578-49E1-4BDF-A522-DF348F5F72D3}" type="presParOf" srcId="{4AEBD33D-23B2-4FD8-A7E6-47C3C3A8680B}" destId="{D78F2C2D-70E4-48D2-993F-65F37D72247A}" srcOrd="1" destOrd="0" presId="urn:microsoft.com/office/officeart/2005/8/layout/StepDownProcess"/>
    <dgm:cxn modelId="{7A68BE70-DA2B-4006-BE2E-41C6047445B7}" type="presParOf" srcId="{4AEBD33D-23B2-4FD8-A7E6-47C3C3A8680B}" destId="{8DCA6F8F-486D-4AC4-A92B-C280BBDCC264}" srcOrd="2" destOrd="0" presId="urn:microsoft.com/office/officeart/2005/8/layout/StepDownProcess"/>
    <dgm:cxn modelId="{1FBED74C-6D31-41CA-BF71-B305CBAA5734}" type="presParOf" srcId="{EDB2A581-47D3-401B-8A32-3D3292597C4B}" destId="{816F206B-E54F-47BF-8346-1E947674AC18}" srcOrd="1" destOrd="0" presId="urn:microsoft.com/office/officeart/2005/8/layout/StepDownProcess"/>
    <dgm:cxn modelId="{49837073-6329-4BCB-8E56-6369C6D06372}" type="presParOf" srcId="{EDB2A581-47D3-401B-8A32-3D3292597C4B}" destId="{A766FFBF-4002-4ABB-A1CE-07A45936A8AF}" srcOrd="2" destOrd="0" presId="urn:microsoft.com/office/officeart/2005/8/layout/StepDownProcess"/>
    <dgm:cxn modelId="{A80424DE-C109-4086-AB28-AD1476BF2AB5}" type="presParOf" srcId="{A766FFBF-4002-4ABB-A1CE-07A45936A8AF}" destId="{44DF23CA-5EF5-42B3-9758-DDA34A2A1FB1}" srcOrd="0" destOrd="0" presId="urn:microsoft.com/office/officeart/2005/8/layout/StepDownProcess"/>
    <dgm:cxn modelId="{3BE07E1E-A51E-4619-B292-36D4537B7304}" type="presParOf" srcId="{A766FFBF-4002-4ABB-A1CE-07A45936A8AF}" destId="{BF13E8EF-7BF7-454F-BCDD-BCD1FB461389}" srcOrd="1" destOrd="0" presId="urn:microsoft.com/office/officeart/2005/8/layout/StepDownProcess"/>
    <dgm:cxn modelId="{F0072669-A4C4-4E44-AB4D-5E3EB3F71376}" type="presParOf" srcId="{A766FFBF-4002-4ABB-A1CE-07A45936A8AF}" destId="{B420E835-58C0-4C95-BC21-0AADB69F9B5F}" srcOrd="2" destOrd="0" presId="urn:microsoft.com/office/officeart/2005/8/layout/StepDownProcess"/>
    <dgm:cxn modelId="{A589E755-7600-4183-A73C-80688A8B06A0}" type="presParOf" srcId="{EDB2A581-47D3-401B-8A32-3D3292597C4B}" destId="{3682C14E-0DD6-418E-BA88-C98F7B99FBAB}" srcOrd="3" destOrd="0" presId="urn:microsoft.com/office/officeart/2005/8/layout/StepDownProcess"/>
    <dgm:cxn modelId="{0A7411BB-D1A1-4EEB-8C1B-4EDC59E31FFF}" type="presParOf" srcId="{EDB2A581-47D3-401B-8A32-3D3292597C4B}" destId="{E761C3FE-8683-48EE-A170-930930D7F6A2}" srcOrd="4" destOrd="0" presId="urn:microsoft.com/office/officeart/2005/8/layout/StepDownProcess"/>
    <dgm:cxn modelId="{B2C9308B-5903-435C-94AE-2C5F688605BF}" type="presParOf" srcId="{E761C3FE-8683-48EE-A170-930930D7F6A2}" destId="{C441B883-E7DA-4139-BC05-4F1257378E73}" srcOrd="0" destOrd="0" presId="urn:microsoft.com/office/officeart/2005/8/layout/StepDownProcess"/>
    <dgm:cxn modelId="{30050358-CCE1-4766-BD72-1CABDDE0BCD8}" type="presParOf" srcId="{E761C3FE-8683-48EE-A170-930930D7F6A2}" destId="{02329BBE-74E4-4988-8BD3-9CE718810CE6}" srcOrd="1" destOrd="0" presId="urn:microsoft.com/office/officeart/2005/8/layout/StepDownProcess"/>
    <dgm:cxn modelId="{3ECB0E34-AAB8-461A-8750-FA594D5F718A}" type="presParOf" srcId="{E761C3FE-8683-48EE-A170-930930D7F6A2}" destId="{710DE704-0FF8-4ED2-AFAB-A2516C2A18DA}" srcOrd="2" destOrd="0" presId="urn:microsoft.com/office/officeart/2005/8/layout/StepDownProcess"/>
    <dgm:cxn modelId="{52497B96-57F3-4499-B7B6-1352C41AEB5F}" type="presParOf" srcId="{EDB2A581-47D3-401B-8A32-3D3292597C4B}" destId="{15D4174C-D280-4A04-8B65-90560543B0B5}" srcOrd="5" destOrd="0" presId="urn:microsoft.com/office/officeart/2005/8/layout/StepDownProcess"/>
    <dgm:cxn modelId="{E100FFC3-21C8-4229-9958-538E7F7140F6}" type="presParOf" srcId="{EDB2A581-47D3-401B-8A32-3D3292597C4B}" destId="{FDEC0316-F0B2-41E2-8986-31A74C9B883C}" srcOrd="6" destOrd="0" presId="urn:microsoft.com/office/officeart/2005/8/layout/StepDownProcess"/>
    <dgm:cxn modelId="{29955DA4-BDC1-491C-AE97-8DE9071F8A10}" type="presParOf" srcId="{FDEC0316-F0B2-41E2-8986-31A74C9B883C}" destId="{BBD60666-C070-4059-950F-27A1C6918CE1}"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933B0-DA8C-4A23-873A-88A87462F1CC}">
      <dsp:nvSpPr>
        <dsp:cNvPr id="0" name=""/>
        <dsp:cNvSpPr/>
      </dsp:nvSpPr>
      <dsp:spPr>
        <a:xfrm rot="5400000">
          <a:off x="138049" y="1292059"/>
          <a:ext cx="514791" cy="58607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59F84-A384-470A-BF66-A829BFFE9B84}">
      <dsp:nvSpPr>
        <dsp:cNvPr id="0" name=""/>
        <dsp:cNvSpPr/>
      </dsp:nvSpPr>
      <dsp:spPr>
        <a:xfrm>
          <a:off x="1661" y="721403"/>
          <a:ext cx="866605" cy="606595"/>
        </a:xfrm>
        <a:prstGeom prst="roundRect">
          <a:avLst>
            <a:gd name="adj" fmla="val 166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1</a:t>
          </a:r>
        </a:p>
      </dsp:txBody>
      <dsp:txXfrm>
        <a:off x="31278" y="751020"/>
        <a:ext cx="807371" cy="547361"/>
      </dsp:txXfrm>
    </dsp:sp>
    <dsp:sp modelId="{5452B033-A391-49EB-AD84-16B9277AEFBE}">
      <dsp:nvSpPr>
        <dsp:cNvPr id="0" name=""/>
        <dsp:cNvSpPr/>
      </dsp:nvSpPr>
      <dsp:spPr>
        <a:xfrm>
          <a:off x="868266" y="779256"/>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2FD28136-5F60-4CC0-8A5C-1AA93FE9463B}">
      <dsp:nvSpPr>
        <dsp:cNvPr id="0" name=""/>
        <dsp:cNvSpPr/>
      </dsp:nvSpPr>
      <dsp:spPr>
        <a:xfrm rot="5400000">
          <a:off x="856557" y="1973466"/>
          <a:ext cx="514791" cy="586071"/>
        </a:xfrm>
        <a:prstGeom prst="bentUpArrow">
          <a:avLst>
            <a:gd name="adj1" fmla="val 32840"/>
            <a:gd name="adj2" fmla="val 25000"/>
            <a:gd name="adj3" fmla="val 35780"/>
          </a:avLst>
        </a:prstGeom>
        <a:solidFill>
          <a:schemeClr val="accent1">
            <a:tint val="50000"/>
            <a:hueOff val="-234243"/>
            <a:satOff val="3606"/>
            <a:lumOff val="40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11383D-FC46-4D0C-BA67-57C45EC1C199}">
      <dsp:nvSpPr>
        <dsp:cNvPr id="0" name=""/>
        <dsp:cNvSpPr/>
      </dsp:nvSpPr>
      <dsp:spPr>
        <a:xfrm>
          <a:off x="720169" y="1402810"/>
          <a:ext cx="866605" cy="606595"/>
        </a:xfrm>
        <a:prstGeom prst="roundRect">
          <a:avLst>
            <a:gd name="adj" fmla="val 166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2</a:t>
          </a:r>
        </a:p>
      </dsp:txBody>
      <dsp:txXfrm>
        <a:off x="749786" y="1432427"/>
        <a:ext cx="807371" cy="547361"/>
      </dsp:txXfrm>
    </dsp:sp>
    <dsp:sp modelId="{B63BA93A-9610-4F3D-8186-3066720EB987}">
      <dsp:nvSpPr>
        <dsp:cNvPr id="0" name=""/>
        <dsp:cNvSpPr/>
      </dsp:nvSpPr>
      <dsp:spPr>
        <a:xfrm>
          <a:off x="1586774" y="1460663"/>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90850A44-002F-411F-8FE1-5A530DFDCDD7}">
      <dsp:nvSpPr>
        <dsp:cNvPr id="0" name=""/>
        <dsp:cNvSpPr/>
      </dsp:nvSpPr>
      <dsp:spPr>
        <a:xfrm rot="5400000">
          <a:off x="1575065" y="2654874"/>
          <a:ext cx="514791" cy="586071"/>
        </a:xfrm>
        <a:prstGeom prst="bentUpArrow">
          <a:avLst>
            <a:gd name="adj1" fmla="val 32840"/>
            <a:gd name="adj2" fmla="val 25000"/>
            <a:gd name="adj3" fmla="val 35780"/>
          </a:avLst>
        </a:prstGeom>
        <a:solidFill>
          <a:schemeClr val="accent1">
            <a:tint val="50000"/>
            <a:hueOff val="-468486"/>
            <a:satOff val="7213"/>
            <a:lumOff val="81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F980A-FB89-412D-97F4-9C0B12F8EFB6}">
      <dsp:nvSpPr>
        <dsp:cNvPr id="0" name=""/>
        <dsp:cNvSpPr/>
      </dsp:nvSpPr>
      <dsp:spPr>
        <a:xfrm>
          <a:off x="1438677" y="2084217"/>
          <a:ext cx="866605" cy="606595"/>
        </a:xfrm>
        <a:prstGeom prst="roundRect">
          <a:avLst>
            <a:gd name="adj" fmla="val 1667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3</a:t>
          </a:r>
        </a:p>
      </dsp:txBody>
      <dsp:txXfrm>
        <a:off x="1468294" y="2113834"/>
        <a:ext cx="807371" cy="547361"/>
      </dsp:txXfrm>
    </dsp:sp>
    <dsp:sp modelId="{F79231A7-5808-48D2-98E2-02BA80A3CB0E}">
      <dsp:nvSpPr>
        <dsp:cNvPr id="0" name=""/>
        <dsp:cNvSpPr/>
      </dsp:nvSpPr>
      <dsp:spPr>
        <a:xfrm>
          <a:off x="2305282" y="2142070"/>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A7DD0E63-09E3-4136-A078-6894DB331FE2}">
      <dsp:nvSpPr>
        <dsp:cNvPr id="0" name=""/>
        <dsp:cNvSpPr/>
      </dsp:nvSpPr>
      <dsp:spPr>
        <a:xfrm rot="5400000">
          <a:off x="2293573" y="3336281"/>
          <a:ext cx="514791" cy="586071"/>
        </a:xfrm>
        <a:prstGeom prst="bentUpArrow">
          <a:avLst>
            <a:gd name="adj1" fmla="val 32840"/>
            <a:gd name="adj2" fmla="val 25000"/>
            <a:gd name="adj3" fmla="val 35780"/>
          </a:avLst>
        </a:prstGeom>
        <a:solidFill>
          <a:schemeClr val="accent1">
            <a:tint val="50000"/>
            <a:hueOff val="-702729"/>
            <a:satOff val="10819"/>
            <a:lumOff val="122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A2A5D7-67D6-4825-AE35-0E436FBC4797}">
      <dsp:nvSpPr>
        <dsp:cNvPr id="0" name=""/>
        <dsp:cNvSpPr/>
      </dsp:nvSpPr>
      <dsp:spPr>
        <a:xfrm>
          <a:off x="2157185" y="2765624"/>
          <a:ext cx="866605" cy="606595"/>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4</a:t>
          </a:r>
        </a:p>
      </dsp:txBody>
      <dsp:txXfrm>
        <a:off x="2186802" y="2795241"/>
        <a:ext cx="807371" cy="547361"/>
      </dsp:txXfrm>
    </dsp:sp>
    <dsp:sp modelId="{EA26CA89-086D-4227-8C9C-3B93ACA4C836}">
      <dsp:nvSpPr>
        <dsp:cNvPr id="0" name=""/>
        <dsp:cNvSpPr/>
      </dsp:nvSpPr>
      <dsp:spPr>
        <a:xfrm>
          <a:off x="3023790" y="2823477"/>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0987976F-93E8-4202-A531-313BAA341C50}">
      <dsp:nvSpPr>
        <dsp:cNvPr id="0" name=""/>
        <dsp:cNvSpPr/>
      </dsp:nvSpPr>
      <dsp:spPr>
        <a:xfrm>
          <a:off x="2875693" y="3447031"/>
          <a:ext cx="866605" cy="606595"/>
        </a:xfrm>
        <a:prstGeom prst="roundRect">
          <a:avLst>
            <a:gd name="adj" fmla="val 1667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5</a:t>
          </a:r>
        </a:p>
      </dsp:txBody>
      <dsp:txXfrm>
        <a:off x="2905310" y="3476648"/>
        <a:ext cx="807371" cy="547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933B0-DA8C-4A23-873A-88A87462F1CC}">
      <dsp:nvSpPr>
        <dsp:cNvPr id="0" name=""/>
        <dsp:cNvSpPr/>
      </dsp:nvSpPr>
      <dsp:spPr>
        <a:xfrm rot="5400000">
          <a:off x="138049" y="1292059"/>
          <a:ext cx="514791" cy="58607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59F84-A384-470A-BF66-A829BFFE9B84}">
      <dsp:nvSpPr>
        <dsp:cNvPr id="0" name=""/>
        <dsp:cNvSpPr/>
      </dsp:nvSpPr>
      <dsp:spPr>
        <a:xfrm>
          <a:off x="1661" y="721403"/>
          <a:ext cx="866605" cy="606595"/>
        </a:xfrm>
        <a:prstGeom prst="roundRect">
          <a:avLst>
            <a:gd name="adj" fmla="val 166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1</a:t>
          </a:r>
        </a:p>
      </dsp:txBody>
      <dsp:txXfrm>
        <a:off x="31278" y="751020"/>
        <a:ext cx="807371" cy="547361"/>
      </dsp:txXfrm>
    </dsp:sp>
    <dsp:sp modelId="{5452B033-A391-49EB-AD84-16B9277AEFBE}">
      <dsp:nvSpPr>
        <dsp:cNvPr id="0" name=""/>
        <dsp:cNvSpPr/>
      </dsp:nvSpPr>
      <dsp:spPr>
        <a:xfrm>
          <a:off x="868266" y="779256"/>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2FD28136-5F60-4CC0-8A5C-1AA93FE9463B}">
      <dsp:nvSpPr>
        <dsp:cNvPr id="0" name=""/>
        <dsp:cNvSpPr/>
      </dsp:nvSpPr>
      <dsp:spPr>
        <a:xfrm rot="5400000">
          <a:off x="856557" y="1973466"/>
          <a:ext cx="514791" cy="586071"/>
        </a:xfrm>
        <a:prstGeom prst="bentUpArrow">
          <a:avLst>
            <a:gd name="adj1" fmla="val 32840"/>
            <a:gd name="adj2" fmla="val 25000"/>
            <a:gd name="adj3" fmla="val 35780"/>
          </a:avLst>
        </a:prstGeom>
        <a:solidFill>
          <a:schemeClr val="accent1">
            <a:tint val="50000"/>
            <a:hueOff val="-234243"/>
            <a:satOff val="3606"/>
            <a:lumOff val="40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11383D-FC46-4D0C-BA67-57C45EC1C199}">
      <dsp:nvSpPr>
        <dsp:cNvPr id="0" name=""/>
        <dsp:cNvSpPr/>
      </dsp:nvSpPr>
      <dsp:spPr>
        <a:xfrm>
          <a:off x="720169" y="1402810"/>
          <a:ext cx="866605" cy="606595"/>
        </a:xfrm>
        <a:prstGeom prst="roundRect">
          <a:avLst>
            <a:gd name="adj" fmla="val 166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2</a:t>
          </a:r>
        </a:p>
      </dsp:txBody>
      <dsp:txXfrm>
        <a:off x="749786" y="1432427"/>
        <a:ext cx="807371" cy="547361"/>
      </dsp:txXfrm>
    </dsp:sp>
    <dsp:sp modelId="{B63BA93A-9610-4F3D-8186-3066720EB987}">
      <dsp:nvSpPr>
        <dsp:cNvPr id="0" name=""/>
        <dsp:cNvSpPr/>
      </dsp:nvSpPr>
      <dsp:spPr>
        <a:xfrm>
          <a:off x="1586774" y="1460663"/>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90850A44-002F-411F-8FE1-5A530DFDCDD7}">
      <dsp:nvSpPr>
        <dsp:cNvPr id="0" name=""/>
        <dsp:cNvSpPr/>
      </dsp:nvSpPr>
      <dsp:spPr>
        <a:xfrm rot="5400000">
          <a:off x="1575065" y="2654874"/>
          <a:ext cx="514791" cy="586071"/>
        </a:xfrm>
        <a:prstGeom prst="bentUpArrow">
          <a:avLst>
            <a:gd name="adj1" fmla="val 32840"/>
            <a:gd name="adj2" fmla="val 25000"/>
            <a:gd name="adj3" fmla="val 35780"/>
          </a:avLst>
        </a:prstGeom>
        <a:solidFill>
          <a:schemeClr val="accent1">
            <a:tint val="50000"/>
            <a:hueOff val="-468486"/>
            <a:satOff val="7213"/>
            <a:lumOff val="81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F980A-FB89-412D-97F4-9C0B12F8EFB6}">
      <dsp:nvSpPr>
        <dsp:cNvPr id="0" name=""/>
        <dsp:cNvSpPr/>
      </dsp:nvSpPr>
      <dsp:spPr>
        <a:xfrm>
          <a:off x="1438677" y="2084217"/>
          <a:ext cx="866605" cy="606595"/>
        </a:xfrm>
        <a:prstGeom prst="roundRect">
          <a:avLst>
            <a:gd name="adj" fmla="val 1667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3</a:t>
          </a:r>
        </a:p>
      </dsp:txBody>
      <dsp:txXfrm>
        <a:off x="1468294" y="2113834"/>
        <a:ext cx="807371" cy="547361"/>
      </dsp:txXfrm>
    </dsp:sp>
    <dsp:sp modelId="{F79231A7-5808-48D2-98E2-02BA80A3CB0E}">
      <dsp:nvSpPr>
        <dsp:cNvPr id="0" name=""/>
        <dsp:cNvSpPr/>
      </dsp:nvSpPr>
      <dsp:spPr>
        <a:xfrm>
          <a:off x="2305282" y="2142070"/>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A7DD0E63-09E3-4136-A078-6894DB331FE2}">
      <dsp:nvSpPr>
        <dsp:cNvPr id="0" name=""/>
        <dsp:cNvSpPr/>
      </dsp:nvSpPr>
      <dsp:spPr>
        <a:xfrm rot="5400000">
          <a:off x="2293573" y="3336281"/>
          <a:ext cx="514791" cy="586071"/>
        </a:xfrm>
        <a:prstGeom prst="bentUpArrow">
          <a:avLst>
            <a:gd name="adj1" fmla="val 32840"/>
            <a:gd name="adj2" fmla="val 25000"/>
            <a:gd name="adj3" fmla="val 35780"/>
          </a:avLst>
        </a:prstGeom>
        <a:solidFill>
          <a:schemeClr val="accent1">
            <a:tint val="50000"/>
            <a:hueOff val="-702729"/>
            <a:satOff val="10819"/>
            <a:lumOff val="122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A2A5D7-67D6-4825-AE35-0E436FBC4797}">
      <dsp:nvSpPr>
        <dsp:cNvPr id="0" name=""/>
        <dsp:cNvSpPr/>
      </dsp:nvSpPr>
      <dsp:spPr>
        <a:xfrm>
          <a:off x="2157185" y="2765624"/>
          <a:ext cx="866605" cy="606595"/>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4</a:t>
          </a:r>
        </a:p>
      </dsp:txBody>
      <dsp:txXfrm>
        <a:off x="2186802" y="2795241"/>
        <a:ext cx="807371" cy="547361"/>
      </dsp:txXfrm>
    </dsp:sp>
    <dsp:sp modelId="{EA26CA89-086D-4227-8C9C-3B93ACA4C836}">
      <dsp:nvSpPr>
        <dsp:cNvPr id="0" name=""/>
        <dsp:cNvSpPr/>
      </dsp:nvSpPr>
      <dsp:spPr>
        <a:xfrm>
          <a:off x="3023790" y="2823477"/>
          <a:ext cx="630286" cy="490277"/>
        </a:xfrm>
        <a:prstGeom prst="rect">
          <a:avLst/>
        </a:prstGeom>
        <a:noFill/>
        <a:ln>
          <a:noFill/>
        </a:ln>
        <a:effectLst/>
      </dsp:spPr>
      <dsp:style>
        <a:lnRef idx="0">
          <a:scrgbClr r="0" g="0" b="0"/>
        </a:lnRef>
        <a:fillRef idx="0">
          <a:scrgbClr r="0" g="0" b="0"/>
        </a:fillRef>
        <a:effectRef idx="0">
          <a:scrgbClr r="0" g="0" b="0"/>
        </a:effectRef>
        <a:fontRef idx="minor"/>
      </dsp:style>
    </dsp:sp>
    <dsp:sp modelId="{0987976F-93E8-4202-A531-313BAA341C50}">
      <dsp:nvSpPr>
        <dsp:cNvPr id="0" name=""/>
        <dsp:cNvSpPr/>
      </dsp:nvSpPr>
      <dsp:spPr>
        <a:xfrm>
          <a:off x="2875693" y="3447031"/>
          <a:ext cx="866605" cy="606595"/>
        </a:xfrm>
        <a:prstGeom prst="roundRect">
          <a:avLst>
            <a:gd name="adj" fmla="val 1667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5</a:t>
          </a:r>
        </a:p>
      </dsp:txBody>
      <dsp:txXfrm>
        <a:off x="2905310" y="3476648"/>
        <a:ext cx="807371" cy="547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933B0-DA8C-4A23-873A-88A87462F1CC}">
      <dsp:nvSpPr>
        <dsp:cNvPr id="0" name=""/>
        <dsp:cNvSpPr/>
      </dsp:nvSpPr>
      <dsp:spPr>
        <a:xfrm rot="5400000">
          <a:off x="1082466" y="432118"/>
          <a:ext cx="382171" cy="435088"/>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59F84-A384-470A-BF66-A829BFFE9B84}">
      <dsp:nvSpPr>
        <dsp:cNvPr id="0" name=""/>
        <dsp:cNvSpPr/>
      </dsp:nvSpPr>
      <dsp:spPr>
        <a:xfrm>
          <a:off x="446885" y="8473"/>
          <a:ext cx="1712009" cy="450325"/>
        </a:xfrm>
        <a:prstGeom prst="roundRect">
          <a:avLst>
            <a:gd name="adj" fmla="val 16670"/>
          </a:avLst>
        </a:prstGeom>
        <a:solidFill>
          <a:schemeClr val="accent3">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bg1">
                  <a:lumMod val="85000"/>
                  <a:lumOff val="15000"/>
                </a:schemeClr>
              </a:solidFill>
            </a:rPr>
            <a:t>'table',"</a:t>
          </a:r>
          <a:r>
            <a:rPr lang="en-US" sz="900" b="1" kern="1200" dirty="0" err="1">
              <a:solidFill>
                <a:schemeClr val="bg1">
                  <a:lumMod val="85000"/>
                  <a:lumOff val="15000"/>
                </a:schemeClr>
              </a:solidFill>
            </a:rPr>
            <a:t>wikitable</a:t>
          </a:r>
          <a:r>
            <a:rPr lang="en-US" sz="900" b="1" kern="1200" dirty="0">
              <a:solidFill>
                <a:schemeClr val="bg1">
                  <a:lumMod val="85000"/>
                  <a:lumOff val="15000"/>
                </a:schemeClr>
              </a:solidFill>
            </a:rPr>
            <a:t> </a:t>
          </a:r>
          <a:r>
            <a:rPr lang="en-US" sz="900" b="1" kern="1200" dirty="0" err="1">
              <a:solidFill>
                <a:schemeClr val="bg1">
                  <a:lumMod val="85000"/>
                  <a:lumOff val="15000"/>
                </a:schemeClr>
              </a:solidFill>
            </a:rPr>
            <a:t>plainrowheaders</a:t>
          </a:r>
          <a:r>
            <a:rPr lang="en-US" sz="900" b="1" kern="1200" dirty="0">
              <a:solidFill>
                <a:schemeClr val="bg1">
                  <a:lumMod val="85000"/>
                  <a:lumOff val="15000"/>
                </a:schemeClr>
              </a:solidFill>
            </a:rPr>
            <a:t> collapsible")</a:t>
          </a:r>
        </a:p>
      </dsp:txBody>
      <dsp:txXfrm>
        <a:off x="468872" y="30460"/>
        <a:ext cx="1668035" cy="406351"/>
      </dsp:txXfrm>
    </dsp:sp>
    <dsp:sp modelId="{5452B033-A391-49EB-AD84-16B9277AEFBE}">
      <dsp:nvSpPr>
        <dsp:cNvPr id="0" name=""/>
        <dsp:cNvSpPr/>
      </dsp:nvSpPr>
      <dsp:spPr>
        <a:xfrm>
          <a:off x="1624565" y="51422"/>
          <a:ext cx="467912" cy="363972"/>
        </a:xfrm>
        <a:prstGeom prst="rect">
          <a:avLst/>
        </a:prstGeom>
        <a:noFill/>
        <a:ln>
          <a:noFill/>
        </a:ln>
        <a:effectLst/>
      </dsp:spPr>
      <dsp:style>
        <a:lnRef idx="0">
          <a:scrgbClr r="0" g="0" b="0"/>
        </a:lnRef>
        <a:fillRef idx="0">
          <a:scrgbClr r="0" g="0" b="0"/>
        </a:fillRef>
        <a:effectRef idx="0">
          <a:scrgbClr r="0" g="0" b="0"/>
        </a:effectRef>
        <a:fontRef idx="minor"/>
      </dsp:style>
    </dsp:sp>
    <dsp:sp modelId="{2FD28136-5F60-4CC0-8A5C-1AA93FE9463B}">
      <dsp:nvSpPr>
        <dsp:cNvPr id="0" name=""/>
        <dsp:cNvSpPr/>
      </dsp:nvSpPr>
      <dsp:spPr>
        <a:xfrm rot="5400000">
          <a:off x="1881623" y="937981"/>
          <a:ext cx="382171" cy="435088"/>
        </a:xfrm>
        <a:prstGeom prst="bentUpArrow">
          <a:avLst>
            <a:gd name="adj1" fmla="val 32840"/>
            <a:gd name="adj2" fmla="val 25000"/>
            <a:gd name="adj3" fmla="val 35780"/>
          </a:avLst>
        </a:prstGeom>
        <a:solidFill>
          <a:schemeClr val="accent1">
            <a:tint val="50000"/>
            <a:hueOff val="-702729"/>
            <a:satOff val="10819"/>
            <a:lumOff val="122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11383D-FC46-4D0C-BA67-57C45EC1C199}">
      <dsp:nvSpPr>
        <dsp:cNvPr id="0" name=""/>
        <dsp:cNvSpPr/>
      </dsp:nvSpPr>
      <dsp:spPr>
        <a:xfrm>
          <a:off x="1268649" y="514337"/>
          <a:ext cx="1666795" cy="450325"/>
        </a:xfrm>
        <a:prstGeom prst="roundRect">
          <a:avLst>
            <a:gd name="adj" fmla="val 16670"/>
          </a:avLst>
        </a:prstGeom>
        <a:solidFill>
          <a:schemeClr val="tx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lumMod val="85000"/>
                  <a:lumOff val="15000"/>
                </a:schemeClr>
              </a:solidFill>
            </a:rPr>
            <a:t>“tr"</a:t>
          </a:r>
        </a:p>
      </dsp:txBody>
      <dsp:txXfrm>
        <a:off x="1290636" y="536324"/>
        <a:ext cx="1622821" cy="406351"/>
      </dsp:txXfrm>
    </dsp:sp>
    <dsp:sp modelId="{B63BA93A-9610-4F3D-8186-3066720EB987}">
      <dsp:nvSpPr>
        <dsp:cNvPr id="0" name=""/>
        <dsp:cNvSpPr/>
      </dsp:nvSpPr>
      <dsp:spPr>
        <a:xfrm>
          <a:off x="2423722" y="557286"/>
          <a:ext cx="467912" cy="363972"/>
        </a:xfrm>
        <a:prstGeom prst="rect">
          <a:avLst/>
        </a:prstGeom>
        <a:noFill/>
        <a:ln>
          <a:noFill/>
        </a:ln>
        <a:effectLst/>
      </dsp:spPr>
      <dsp:style>
        <a:lnRef idx="0">
          <a:scrgbClr r="0" g="0" b="0"/>
        </a:lnRef>
        <a:fillRef idx="0">
          <a:scrgbClr r="0" g="0" b="0"/>
        </a:fillRef>
        <a:effectRef idx="0">
          <a:scrgbClr r="0" g="0" b="0"/>
        </a:effectRef>
        <a:fontRef idx="minor"/>
      </dsp:style>
    </dsp:sp>
    <dsp:sp modelId="{E6BF980A-FB89-412D-97F4-9C0B12F8EFB6}">
      <dsp:nvSpPr>
        <dsp:cNvPr id="0" name=""/>
        <dsp:cNvSpPr/>
      </dsp:nvSpPr>
      <dsp:spPr>
        <a:xfrm>
          <a:off x="2090414" y="1020201"/>
          <a:ext cx="1587881" cy="450325"/>
        </a:xfrm>
        <a:prstGeom prst="roundRect">
          <a:avLst>
            <a:gd name="adj" fmla="val 16670"/>
          </a:avLst>
        </a:prstGeom>
        <a:solidFill>
          <a:schemeClr val="accent5">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lumMod val="85000"/>
                  <a:lumOff val="15000"/>
                </a:schemeClr>
              </a:solidFill>
            </a:rPr>
            <a:t>'td'</a:t>
          </a:r>
        </a:p>
      </dsp:txBody>
      <dsp:txXfrm>
        <a:off x="2112401" y="1042188"/>
        <a:ext cx="1543907" cy="4063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4227C-1932-4393-9660-557CBDC9011B}">
      <dsp:nvSpPr>
        <dsp:cNvPr id="0" name=""/>
        <dsp:cNvSpPr/>
      </dsp:nvSpPr>
      <dsp:spPr>
        <a:xfrm rot="5400000">
          <a:off x="-159582" y="221687"/>
          <a:ext cx="1063880" cy="74471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p>
      </dsp:txBody>
      <dsp:txXfrm rot="-5400000">
        <a:off x="0" y="434463"/>
        <a:ext cx="744716" cy="319164"/>
      </dsp:txXfrm>
    </dsp:sp>
    <dsp:sp modelId="{7C62CD89-C9A3-4EF5-9873-37EABC1DB107}">
      <dsp:nvSpPr>
        <dsp:cNvPr id="0" name=""/>
        <dsp:cNvSpPr/>
      </dsp:nvSpPr>
      <dsp:spPr>
        <a:xfrm rot="5400000">
          <a:off x="3530761" y="-2723939"/>
          <a:ext cx="691522" cy="626361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endParaRPr lang="en-US" sz="4000" kern="1200" dirty="0"/>
        </a:p>
      </dsp:txBody>
      <dsp:txXfrm rot="-5400000">
        <a:off x="744717" y="95862"/>
        <a:ext cx="6229855" cy="624008"/>
      </dsp:txXfrm>
    </dsp:sp>
    <dsp:sp modelId="{2084F67E-250F-4620-A9E2-671C6775FBDD}">
      <dsp:nvSpPr>
        <dsp:cNvPr id="0" name=""/>
        <dsp:cNvSpPr/>
      </dsp:nvSpPr>
      <dsp:spPr>
        <a:xfrm rot="5400000">
          <a:off x="-285167" y="1283380"/>
          <a:ext cx="1315051" cy="74471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p>
      </dsp:txBody>
      <dsp:txXfrm rot="-5400000">
        <a:off x="1" y="1370570"/>
        <a:ext cx="744716" cy="570335"/>
      </dsp:txXfrm>
    </dsp:sp>
    <dsp:sp modelId="{E88971D3-99B2-4EF8-BCA9-62F54A128BFE}">
      <dsp:nvSpPr>
        <dsp:cNvPr id="0" name=""/>
        <dsp:cNvSpPr/>
      </dsp:nvSpPr>
      <dsp:spPr>
        <a:xfrm rot="5400000">
          <a:off x="3416542" y="-1662247"/>
          <a:ext cx="919959" cy="626361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p>
      </dsp:txBody>
      <dsp:txXfrm rot="-5400000">
        <a:off x="744716" y="1054488"/>
        <a:ext cx="6218703" cy="830141"/>
      </dsp:txXfrm>
    </dsp:sp>
    <dsp:sp modelId="{C1DBE090-CF21-4828-B5D9-E44819974D8F}">
      <dsp:nvSpPr>
        <dsp:cNvPr id="0" name=""/>
        <dsp:cNvSpPr/>
      </dsp:nvSpPr>
      <dsp:spPr>
        <a:xfrm rot="5400000">
          <a:off x="-536232" y="3105633"/>
          <a:ext cx="1817181" cy="74471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p>
      </dsp:txBody>
      <dsp:txXfrm rot="-5400000">
        <a:off x="0" y="2941759"/>
        <a:ext cx="744716" cy="1072465"/>
      </dsp:txXfrm>
    </dsp:sp>
    <dsp:sp modelId="{9C736BBB-5C39-4382-8B48-6F65B48BAE54}">
      <dsp:nvSpPr>
        <dsp:cNvPr id="0" name=""/>
        <dsp:cNvSpPr/>
      </dsp:nvSpPr>
      <dsp:spPr>
        <a:xfrm rot="5400000">
          <a:off x="2770201" y="160005"/>
          <a:ext cx="2212642" cy="626361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84BF7-96FF-438D-9D7B-8E49058932C7}">
      <dsp:nvSpPr>
        <dsp:cNvPr id="0" name=""/>
        <dsp:cNvSpPr/>
      </dsp:nvSpPr>
      <dsp:spPr>
        <a:xfrm rot="5400000">
          <a:off x="810536" y="995236"/>
          <a:ext cx="874034" cy="995057"/>
        </a:xfrm>
        <a:prstGeom prst="bentUpArrow">
          <a:avLst>
            <a:gd name="adj1" fmla="val 32840"/>
            <a:gd name="adj2" fmla="val 25000"/>
            <a:gd name="adj3" fmla="val 35780"/>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F2C2D-70E4-48D2-993F-65F37D72247A}">
      <dsp:nvSpPr>
        <dsp:cNvPr id="0" name=""/>
        <dsp:cNvSpPr/>
      </dsp:nvSpPr>
      <dsp:spPr>
        <a:xfrm>
          <a:off x="578970" y="26352"/>
          <a:ext cx="1471359" cy="1029903"/>
        </a:xfrm>
        <a:prstGeom prst="roundRect">
          <a:avLst>
            <a:gd name="adj" fmla="val 166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Standardization</a:t>
          </a:r>
        </a:p>
      </dsp:txBody>
      <dsp:txXfrm>
        <a:off x="629255" y="76637"/>
        <a:ext cx="1370789" cy="929333"/>
      </dsp:txXfrm>
    </dsp:sp>
    <dsp:sp modelId="{8DCA6F8F-486D-4AC4-A92B-C280BBDCC264}">
      <dsp:nvSpPr>
        <dsp:cNvPr id="0" name=""/>
        <dsp:cNvSpPr/>
      </dsp:nvSpPr>
      <dsp:spPr>
        <a:xfrm>
          <a:off x="2050330" y="124577"/>
          <a:ext cx="1070126" cy="832413"/>
        </a:xfrm>
        <a:prstGeom prst="rect">
          <a:avLst/>
        </a:prstGeom>
        <a:noFill/>
        <a:ln>
          <a:noFill/>
        </a:ln>
        <a:effectLst/>
      </dsp:spPr>
      <dsp:style>
        <a:lnRef idx="0">
          <a:scrgbClr r="0" g="0" b="0"/>
        </a:lnRef>
        <a:fillRef idx="0">
          <a:scrgbClr r="0" g="0" b="0"/>
        </a:fillRef>
        <a:effectRef idx="0">
          <a:scrgbClr r="0" g="0" b="0"/>
        </a:effectRef>
        <a:fontRef idx="minor"/>
      </dsp:style>
    </dsp:sp>
    <dsp:sp modelId="{44DF23CA-5EF5-42B3-9758-DDA34A2A1FB1}">
      <dsp:nvSpPr>
        <dsp:cNvPr id="0" name=""/>
        <dsp:cNvSpPr/>
      </dsp:nvSpPr>
      <dsp:spPr>
        <a:xfrm rot="5400000">
          <a:off x="2030449" y="2152158"/>
          <a:ext cx="874034" cy="995057"/>
        </a:xfrm>
        <a:prstGeom prst="bentUpArrow">
          <a:avLst>
            <a:gd name="adj1" fmla="val 32840"/>
            <a:gd name="adj2" fmla="val 25000"/>
            <a:gd name="adj3" fmla="val 35780"/>
          </a:avLst>
        </a:prstGeom>
        <a:solidFill>
          <a:schemeClr val="accent2">
            <a:tint val="50000"/>
            <a:hueOff val="-698892"/>
            <a:satOff val="-1654"/>
            <a:lumOff val="53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3E8EF-7BF7-454F-BCDD-BCD1FB461389}">
      <dsp:nvSpPr>
        <dsp:cNvPr id="0" name=""/>
        <dsp:cNvSpPr/>
      </dsp:nvSpPr>
      <dsp:spPr>
        <a:xfrm>
          <a:off x="1798883" y="1183273"/>
          <a:ext cx="1471359" cy="1029903"/>
        </a:xfrm>
        <a:prstGeom prst="roundRect">
          <a:avLst>
            <a:gd name="adj" fmla="val 16670"/>
          </a:avLst>
        </a:prstGeom>
        <a:solidFill>
          <a:schemeClr val="accent2">
            <a:hueOff val="-279374"/>
            <a:satOff val="-3219"/>
            <a:lumOff val="72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Train and Test Set Split</a:t>
          </a:r>
        </a:p>
      </dsp:txBody>
      <dsp:txXfrm>
        <a:off x="1849168" y="1233558"/>
        <a:ext cx="1370789" cy="929333"/>
      </dsp:txXfrm>
    </dsp:sp>
    <dsp:sp modelId="{B420E835-58C0-4C95-BC21-0AADB69F9B5F}">
      <dsp:nvSpPr>
        <dsp:cNvPr id="0" name=""/>
        <dsp:cNvSpPr/>
      </dsp:nvSpPr>
      <dsp:spPr>
        <a:xfrm>
          <a:off x="3270243" y="1281498"/>
          <a:ext cx="1070126" cy="832413"/>
        </a:xfrm>
        <a:prstGeom prst="rect">
          <a:avLst/>
        </a:prstGeom>
        <a:noFill/>
        <a:ln>
          <a:noFill/>
        </a:ln>
        <a:effectLst/>
      </dsp:spPr>
      <dsp:style>
        <a:lnRef idx="0">
          <a:scrgbClr r="0" g="0" b="0"/>
        </a:lnRef>
        <a:fillRef idx="0">
          <a:scrgbClr r="0" g="0" b="0"/>
        </a:fillRef>
        <a:effectRef idx="0">
          <a:scrgbClr r="0" g="0" b="0"/>
        </a:effectRef>
        <a:fontRef idx="minor"/>
      </dsp:style>
    </dsp:sp>
    <dsp:sp modelId="{C441B883-E7DA-4139-BC05-4F1257378E73}">
      <dsp:nvSpPr>
        <dsp:cNvPr id="0" name=""/>
        <dsp:cNvSpPr/>
      </dsp:nvSpPr>
      <dsp:spPr>
        <a:xfrm rot="5400000">
          <a:off x="3250362" y="3309079"/>
          <a:ext cx="874034" cy="995057"/>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329BBE-74E4-4988-8BD3-9CE718810CE6}">
      <dsp:nvSpPr>
        <dsp:cNvPr id="0" name=""/>
        <dsp:cNvSpPr/>
      </dsp:nvSpPr>
      <dsp:spPr>
        <a:xfrm>
          <a:off x="3018796" y="2340195"/>
          <a:ext cx="1471359" cy="1029903"/>
        </a:xfrm>
        <a:prstGeom prst="roundRect">
          <a:avLst>
            <a:gd name="adj" fmla="val 16670"/>
          </a:avLst>
        </a:prstGeom>
        <a:solidFill>
          <a:schemeClr val="accent2">
            <a:hueOff val="-558749"/>
            <a:satOff val="-6439"/>
            <a:lumOff val="14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Best Parameters On Train Set</a:t>
          </a:r>
        </a:p>
      </dsp:txBody>
      <dsp:txXfrm>
        <a:off x="3069081" y="2390480"/>
        <a:ext cx="1370789" cy="929333"/>
      </dsp:txXfrm>
    </dsp:sp>
    <dsp:sp modelId="{710DE704-0FF8-4ED2-AFAB-A2516C2A18DA}">
      <dsp:nvSpPr>
        <dsp:cNvPr id="0" name=""/>
        <dsp:cNvSpPr/>
      </dsp:nvSpPr>
      <dsp:spPr>
        <a:xfrm>
          <a:off x="4490156" y="2438420"/>
          <a:ext cx="1070126" cy="832413"/>
        </a:xfrm>
        <a:prstGeom prst="rect">
          <a:avLst/>
        </a:prstGeom>
        <a:noFill/>
        <a:ln>
          <a:noFill/>
        </a:ln>
        <a:effectLst/>
      </dsp:spPr>
      <dsp:style>
        <a:lnRef idx="0">
          <a:scrgbClr r="0" g="0" b="0"/>
        </a:lnRef>
        <a:fillRef idx="0">
          <a:scrgbClr r="0" g="0" b="0"/>
        </a:fillRef>
        <a:effectRef idx="0">
          <a:scrgbClr r="0" g="0" b="0"/>
        </a:effectRef>
        <a:fontRef idx="minor"/>
      </dsp:style>
    </dsp:sp>
    <dsp:sp modelId="{BBD60666-C070-4059-950F-27A1C6918CE1}">
      <dsp:nvSpPr>
        <dsp:cNvPr id="0" name=""/>
        <dsp:cNvSpPr/>
      </dsp:nvSpPr>
      <dsp:spPr>
        <a:xfrm>
          <a:off x="4238709" y="3497117"/>
          <a:ext cx="1471359" cy="1029903"/>
        </a:xfrm>
        <a:prstGeom prst="roundRect">
          <a:avLst>
            <a:gd name="adj" fmla="val 16670"/>
          </a:avLst>
        </a:prstGeom>
        <a:solidFill>
          <a:schemeClr val="accent2">
            <a:hueOff val="-838123"/>
            <a:satOff val="-9658"/>
            <a:lumOff val="21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Accuracy On Test set</a:t>
          </a:r>
        </a:p>
      </dsp:txBody>
      <dsp:txXfrm>
        <a:off x="4288994" y="3547402"/>
        <a:ext cx="1370789" cy="92933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65738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6865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52233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244314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266319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1088563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4677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935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526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7276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907495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03988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4154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14031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08613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32791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1959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9313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551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501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9972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72153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22257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04784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2999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8756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7076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91036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6020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6097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65849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6363300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82388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3602574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6.png"/><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 Id="rId27"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t>‹#›</a:t>
            </a:fld>
            <a:endParaRPr lang="en-US"/>
          </a:p>
        </p:txBody>
      </p:sp>
      <p:pic>
        <p:nvPicPr>
          <p:cNvPr id="12" name="Graphic 11">
            <a:extLst>
              <a:ext uri="{FF2B5EF4-FFF2-40B4-BE49-F238E27FC236}">
                <a16:creationId xmlns:a16="http://schemas.microsoft.com/office/drawing/2014/main" id="{9E1A9DA8-3907-683C-523B-FC6C243B60B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650938" y="6296303"/>
            <a:ext cx="1322508" cy="469948"/>
          </a:xfrm>
          <a:prstGeom prst="rect">
            <a:avLst/>
          </a:prstGeom>
        </p:spPr>
      </p:pic>
    </p:spTree>
    <p:extLst>
      <p:ext uri="{BB962C8B-B14F-4D97-AF65-F5344CB8AC3E}">
        <p14:creationId xmlns:p14="http://schemas.microsoft.com/office/powerpoint/2010/main" val="941267104"/>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hyperlink" Target="https://github.com/Owlmium/Capstone_project/blob/48dcaf798aef3c5afbc5ecbc343c93ee21c50b47/Web_Scrapping_Git.ipynb" TargetMode="Externa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diagramColors" Target="../diagrams/colors4.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19.png"/><Relationship Id="rId1" Type="http://schemas.openxmlformats.org/officeDocument/2006/relationships/slideLayout" Target="../slideLayouts/slideLayout32.xml"/><Relationship Id="rId6" Type="http://schemas.openxmlformats.org/officeDocument/2006/relationships/diagramQuickStyle" Target="../diagrams/quickStyle4.xml"/><Relationship Id="rId11" Type="http://schemas.openxmlformats.org/officeDocument/2006/relationships/image" Target="../media/image14.png"/><Relationship Id="rId5" Type="http://schemas.openxmlformats.org/officeDocument/2006/relationships/diagramLayout" Target="../diagrams/layout4.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diagramData" Target="../diagrams/data4.xml"/><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hyperlink" Target="https://github.com/Owlmium/Capstone_project/blob/eb00e934cda8079daef6e7fa305c98ab21f5f51f/Data_Wrangling_Git.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wlmium/Capstone_project/blob/5396def6ed4ce6b214c1ad6c3e79b072cc252ff4/eda-dataviz_Git.ipynb" TargetMode="External"/><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2.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2.xml"/><Relationship Id="rId1" Type="http://schemas.openxmlformats.org/officeDocument/2006/relationships/themeOverride" Target="../theme/themeOverride2.xml"/><Relationship Id="rId4" Type="http://schemas.openxmlformats.org/officeDocument/2006/relationships/hyperlink" Target="https://github.com/Owlmium/Capstone_project/blob/c4a1551598149e85798d55fe640e232c355a51e2/EDA_with_SQL_Gi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wlmium/Capstone_project/blob/04dcba9d103758d6c8cf7d08f56feb3b1da08f4a/launch_site_location_Git.ipynb" TargetMode="External"/><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wlmium/Capstone_project/blob/faf983a8552731c6b8cc28c328efdb934a69bc74/Dash_Git.ipynb" TargetMode="External"/><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diagramQuickStyle" Target="../diagrams/quickStyle5.xml"/><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diagramLayout" Target="../diagrams/layout5.xml"/><Relationship Id="rId11" Type="http://schemas.openxmlformats.org/officeDocument/2006/relationships/image" Target="../media/image23.png"/><Relationship Id="rId5" Type="http://schemas.openxmlformats.org/officeDocument/2006/relationships/diagramData" Target="../diagrams/data5.xml"/><Relationship Id="rId10" Type="http://schemas.openxmlformats.org/officeDocument/2006/relationships/image" Target="../media/image22.png"/><Relationship Id="rId4" Type="http://schemas.openxmlformats.org/officeDocument/2006/relationships/image" Target="../media/image21.png"/><Relationship Id="rId9" Type="http://schemas.microsoft.com/office/2007/relationships/diagramDrawing" Target="../diagrams/drawing5.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wlmium/Capstone_project/blob/955488ded7fc29189896d7191a0fec99c4884401/SpaceX_Machine%20Learning%20Prediction_Git.ipynb" TargetMode="External"/><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2.xml"/><Relationship Id="rId1" Type="http://schemas.openxmlformats.org/officeDocument/2006/relationships/themeOverride" Target="../theme/themeOverride3.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2.xml"/><Relationship Id="rId1" Type="http://schemas.openxmlformats.org/officeDocument/2006/relationships/themeOverride" Target="../theme/themeOverride4.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1.xml"/><Relationship Id="rId7" Type="http://schemas.openxmlformats.org/officeDocument/2006/relationships/image" Target="../media/image60.png"/><Relationship Id="rId2" Type="http://schemas.openxmlformats.org/officeDocument/2006/relationships/slideLayout" Target="../slideLayouts/slideLayout32.xml"/><Relationship Id="rId1" Type="http://schemas.openxmlformats.org/officeDocument/2006/relationships/themeOverride" Target="../theme/themeOverride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0.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hemeOverride" Target="../theme/themeOverride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hemeOverride" Target="../theme/themeOverride7.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3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eg"/><Relationship Id="rId1" Type="http://schemas.openxmlformats.org/officeDocument/2006/relationships/slideLayout" Target="../slideLayouts/slideLayout33.xml"/><Relationship Id="rId6" Type="http://schemas.microsoft.com/office/2007/relationships/hdphoto" Target="../media/hdphoto1.wdp"/><Relationship Id="rId5" Type="http://schemas.openxmlformats.org/officeDocument/2006/relationships/image" Target="../media/image82.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hyperlink" Target="https://github.com/Owlmium/Capstone_project/blob/efc854a75deda730961766637fcdd4a3e3106322/Data_Colection_API_Git.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latin typeface="Abadi"/>
                <a:ea typeface="SF Pro" pitchFamily="2" charset="0"/>
                <a:cs typeface="SF Pro" pitchFamily="2" charset="0"/>
              </a:rPr>
              <a:t>Owlmium</a:t>
            </a:r>
            <a:endParaRPr lang="en-US" dirty="0">
              <a:latin typeface="Abadi"/>
              <a:ea typeface="SF Pro" pitchFamily="2" charset="0"/>
              <a:cs typeface="SF Pro" pitchFamily="2" charset="0"/>
            </a:endParaRPr>
          </a:p>
          <a:p>
            <a:r>
              <a:rPr lang="en-US" dirty="0">
                <a:latin typeface="Abadi" panose="020B0604020104020204" pitchFamily="34" charset="0"/>
                <a:ea typeface="SF Pro" pitchFamily="2" charset="0"/>
                <a:cs typeface="SF Pro" pitchFamily="2" charset="0"/>
              </a:rPr>
              <a:t>13/07/2022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pic>
        <p:nvPicPr>
          <p:cNvPr id="7" name="Graphic 6">
            <a:extLst>
              <a:ext uri="{FF2B5EF4-FFF2-40B4-BE49-F238E27FC236}">
                <a16:creationId xmlns:a16="http://schemas.microsoft.com/office/drawing/2014/main" id="{8CEAF62D-9AAE-AB94-4957-B0E69087FD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3146" y="578071"/>
            <a:ext cx="2048540" cy="727940"/>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5273040" y="1317329"/>
            <a:ext cx="6817360" cy="498975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p:cNvSpPr>
            <a:spLocks noGrp="1"/>
          </p:cNvSpPr>
          <p:nvPr>
            <p:ph type="body" sz="half" idx="4294967295"/>
          </p:nvPr>
        </p:nvSpPr>
        <p:spPr>
          <a:xfrm>
            <a:off x="396240" y="1792288"/>
            <a:ext cx="4797425" cy="3716338"/>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Obtain data from the web page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with HTML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Locate all the tables of the page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Loop through the tables to get the headers of our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Fill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by </a:t>
            </a:r>
            <a:r>
              <a:rPr lang="en-US" sz="2200" dirty="0" err="1">
                <a:solidFill>
                  <a:schemeClr val="accent3">
                    <a:lumMod val="25000"/>
                  </a:schemeClr>
                </a:solidFill>
                <a:latin typeface="Abadi"/>
              </a:rPr>
              <a:t>findind</a:t>
            </a:r>
            <a:r>
              <a:rPr lang="en-US" sz="2200" dirty="0">
                <a:solidFill>
                  <a:schemeClr val="accent3">
                    <a:lumMod val="25000"/>
                  </a:schemeClr>
                </a:solidFill>
                <a:latin typeface="Abadi"/>
              </a:rPr>
              <a:t> the data contained in the tables</a:t>
            </a: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13" name="Diagram 12">
            <a:extLst>
              <a:ext uri="{FF2B5EF4-FFF2-40B4-BE49-F238E27FC236}">
                <a16:creationId xmlns:a16="http://schemas.microsoft.com/office/drawing/2014/main" id="{99D54316-FD9D-FCC8-5350-4B81A5AD43EC}"/>
              </a:ext>
            </a:extLst>
          </p:cNvPr>
          <p:cNvGraphicFramePr/>
          <p:nvPr>
            <p:extLst>
              <p:ext uri="{D42A27DB-BD31-4B8C-83A1-F6EECF244321}">
                <p14:modId xmlns:p14="http://schemas.microsoft.com/office/powerpoint/2010/main" val="863214575"/>
              </p:ext>
            </p:extLst>
          </p:nvPr>
        </p:nvGraphicFramePr>
        <p:xfrm>
          <a:off x="5313680" y="660392"/>
          <a:ext cx="3743960" cy="4775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7FE674F0-63B4-1F95-9B27-E3B493DFF5F1}"/>
              </a:ext>
            </a:extLst>
          </p:cNvPr>
          <p:cNvSpPr txBox="1"/>
          <p:nvPr/>
        </p:nvSpPr>
        <p:spPr>
          <a:xfrm>
            <a:off x="6187431" y="1428189"/>
            <a:ext cx="2701381" cy="461665"/>
          </a:xfrm>
          <a:prstGeom prst="rect">
            <a:avLst/>
          </a:prstGeom>
          <a:noFill/>
        </p:spPr>
        <p:txBody>
          <a:bodyPr wrap="none" rtlCol="0">
            <a:spAutoFit/>
          </a:bodyPr>
          <a:lstStyle/>
          <a:p>
            <a:r>
              <a:rPr lang="en-US" sz="1200" dirty="0">
                <a:solidFill>
                  <a:schemeClr val="bg1">
                    <a:lumMod val="75000"/>
                    <a:lumOff val="25000"/>
                  </a:schemeClr>
                </a:solidFill>
              </a:rPr>
              <a:t>Obtain data with </a:t>
            </a:r>
            <a:r>
              <a:rPr lang="en-US" sz="1200" dirty="0" err="1">
                <a:solidFill>
                  <a:schemeClr val="bg1">
                    <a:lumMod val="75000"/>
                    <a:lumOff val="25000"/>
                  </a:schemeClr>
                </a:solidFill>
              </a:rPr>
              <a:t>Requests.GET</a:t>
            </a:r>
            <a:r>
              <a:rPr lang="en-US" sz="1200" dirty="0">
                <a:solidFill>
                  <a:schemeClr val="bg1">
                    <a:lumMod val="75000"/>
                    <a:lumOff val="25000"/>
                  </a:schemeClr>
                </a:solidFill>
              </a:rPr>
              <a:t>()</a:t>
            </a:r>
          </a:p>
          <a:p>
            <a:r>
              <a:rPr lang="en-US" sz="1200" dirty="0">
                <a:solidFill>
                  <a:schemeClr val="bg1">
                    <a:lumMod val="75000"/>
                    <a:lumOff val="25000"/>
                  </a:schemeClr>
                </a:solidFill>
              </a:rPr>
              <a:t>response = </a:t>
            </a:r>
            <a:r>
              <a:rPr lang="en-US" sz="1200" dirty="0" err="1">
                <a:solidFill>
                  <a:schemeClr val="bg1">
                    <a:lumMod val="75000"/>
                    <a:lumOff val="25000"/>
                  </a:schemeClr>
                </a:solidFill>
              </a:rPr>
              <a:t>requests.get</a:t>
            </a:r>
            <a:r>
              <a:rPr lang="en-US" sz="1200" dirty="0">
                <a:solidFill>
                  <a:schemeClr val="bg1">
                    <a:lumMod val="75000"/>
                    <a:lumOff val="25000"/>
                  </a:schemeClr>
                </a:solidFill>
              </a:rPr>
              <a:t>(</a:t>
            </a:r>
            <a:r>
              <a:rPr lang="en-US" sz="1200" dirty="0" err="1">
                <a:solidFill>
                  <a:schemeClr val="bg1">
                    <a:lumMod val="75000"/>
                    <a:lumOff val="25000"/>
                  </a:schemeClr>
                </a:solidFill>
              </a:rPr>
              <a:t>url</a:t>
            </a:r>
            <a:r>
              <a:rPr lang="en-US" sz="1200" dirty="0">
                <a:solidFill>
                  <a:schemeClr val="bg1">
                    <a:lumMod val="75000"/>
                    <a:lumOff val="25000"/>
                  </a:schemeClr>
                </a:solidFill>
              </a:rPr>
              <a:t>)</a:t>
            </a:r>
          </a:p>
        </p:txBody>
      </p:sp>
      <p:sp>
        <p:nvSpPr>
          <p:cNvPr id="21" name="TextBox 20">
            <a:extLst>
              <a:ext uri="{FF2B5EF4-FFF2-40B4-BE49-F238E27FC236}">
                <a16:creationId xmlns:a16="http://schemas.microsoft.com/office/drawing/2014/main" id="{51D986A1-E590-7361-FA4D-8FA1CEB1522B}"/>
              </a:ext>
            </a:extLst>
          </p:cNvPr>
          <p:cNvSpPr txBox="1"/>
          <p:nvPr/>
        </p:nvSpPr>
        <p:spPr>
          <a:xfrm>
            <a:off x="6909910" y="2191702"/>
            <a:ext cx="3810659" cy="461665"/>
          </a:xfrm>
          <a:prstGeom prst="rect">
            <a:avLst/>
          </a:prstGeom>
          <a:noFill/>
        </p:spPr>
        <p:txBody>
          <a:bodyPr wrap="none" rtlCol="0">
            <a:spAutoFit/>
          </a:bodyPr>
          <a:lstStyle/>
          <a:p>
            <a:r>
              <a:rPr lang="en-US" sz="1200" dirty="0">
                <a:solidFill>
                  <a:schemeClr val="bg1">
                    <a:lumMod val="75000"/>
                    <a:lumOff val="25000"/>
                  </a:schemeClr>
                </a:solidFill>
              </a:rPr>
              <a:t>Create a </a:t>
            </a:r>
            <a:r>
              <a:rPr lang="en-US" sz="1200" dirty="0" err="1">
                <a:solidFill>
                  <a:schemeClr val="bg1">
                    <a:lumMod val="75000"/>
                    <a:lumOff val="25000"/>
                  </a:schemeClr>
                </a:solidFill>
              </a:rPr>
              <a:t>BeautifulSoup</a:t>
            </a:r>
            <a:r>
              <a:rPr lang="en-US" sz="1200" dirty="0">
                <a:solidFill>
                  <a:schemeClr val="bg1">
                    <a:lumMod val="75000"/>
                    <a:lumOff val="25000"/>
                  </a:schemeClr>
                </a:solidFill>
              </a:rPr>
              <a:t> Object with HTML</a:t>
            </a:r>
          </a:p>
          <a:p>
            <a:r>
              <a:rPr lang="en-US" sz="1200" dirty="0">
                <a:solidFill>
                  <a:schemeClr val="bg1">
                    <a:lumMod val="75000"/>
                    <a:lumOff val="25000"/>
                  </a:schemeClr>
                </a:solidFill>
              </a:rPr>
              <a:t>soup = </a:t>
            </a:r>
            <a:r>
              <a:rPr lang="en-US" sz="1200" dirty="0" err="1">
                <a:solidFill>
                  <a:schemeClr val="bg1">
                    <a:lumMod val="75000"/>
                    <a:lumOff val="25000"/>
                  </a:schemeClr>
                </a:solidFill>
              </a:rPr>
              <a:t>BeautifulSoup</a:t>
            </a:r>
            <a:r>
              <a:rPr lang="en-US" sz="1200" dirty="0">
                <a:solidFill>
                  <a:schemeClr val="bg1">
                    <a:lumMod val="75000"/>
                    <a:lumOff val="25000"/>
                  </a:schemeClr>
                </a:solidFill>
              </a:rPr>
              <a:t>(</a:t>
            </a:r>
            <a:r>
              <a:rPr lang="en-US" sz="1200" dirty="0" err="1">
                <a:solidFill>
                  <a:schemeClr val="bg1">
                    <a:lumMod val="75000"/>
                    <a:lumOff val="25000"/>
                  </a:schemeClr>
                </a:solidFill>
              </a:rPr>
              <a:t>response.text</a:t>
            </a:r>
            <a:r>
              <a:rPr lang="en-US" sz="1200" dirty="0">
                <a:solidFill>
                  <a:schemeClr val="bg1">
                    <a:lumMod val="75000"/>
                    <a:lumOff val="25000"/>
                  </a:schemeClr>
                </a:solidFill>
              </a:rPr>
              <a:t>, '</a:t>
            </a:r>
            <a:r>
              <a:rPr lang="en-US" sz="1200" dirty="0" err="1">
                <a:solidFill>
                  <a:schemeClr val="bg1">
                    <a:lumMod val="75000"/>
                    <a:lumOff val="25000"/>
                  </a:schemeClr>
                </a:solidFill>
              </a:rPr>
              <a:t>html.parser</a:t>
            </a:r>
            <a:r>
              <a:rPr lang="en-US" sz="1200" dirty="0">
                <a:solidFill>
                  <a:schemeClr val="bg1">
                    <a:lumMod val="75000"/>
                    <a:lumOff val="25000"/>
                  </a:schemeClr>
                </a:solidFill>
              </a:rPr>
              <a:t>')</a:t>
            </a:r>
          </a:p>
        </p:txBody>
      </p:sp>
      <p:sp>
        <p:nvSpPr>
          <p:cNvPr id="22" name="TextBox 21">
            <a:extLst>
              <a:ext uri="{FF2B5EF4-FFF2-40B4-BE49-F238E27FC236}">
                <a16:creationId xmlns:a16="http://schemas.microsoft.com/office/drawing/2014/main" id="{ACD37E20-E9DA-74CF-91BC-BAF0565FC4A4}"/>
              </a:ext>
            </a:extLst>
          </p:cNvPr>
          <p:cNvSpPr txBox="1"/>
          <p:nvPr/>
        </p:nvSpPr>
        <p:spPr>
          <a:xfrm>
            <a:off x="7639368" y="2775431"/>
            <a:ext cx="2250937" cy="461665"/>
          </a:xfrm>
          <a:prstGeom prst="rect">
            <a:avLst/>
          </a:prstGeom>
          <a:noFill/>
        </p:spPr>
        <p:txBody>
          <a:bodyPr wrap="none" rtlCol="0">
            <a:spAutoFit/>
          </a:bodyPr>
          <a:lstStyle/>
          <a:p>
            <a:r>
              <a:rPr lang="en-US" sz="1200" dirty="0">
                <a:solidFill>
                  <a:schemeClr val="bg1">
                    <a:lumMod val="75000"/>
                    <a:lumOff val="25000"/>
                  </a:schemeClr>
                </a:solidFill>
              </a:rPr>
              <a:t>Locate all the table with ‘tr’</a:t>
            </a:r>
          </a:p>
          <a:p>
            <a:r>
              <a:rPr lang="en-US" sz="1200" dirty="0" err="1">
                <a:solidFill>
                  <a:schemeClr val="bg1">
                    <a:lumMod val="75000"/>
                    <a:lumOff val="25000"/>
                  </a:schemeClr>
                </a:solidFill>
              </a:rPr>
              <a:t>soup.find_all</a:t>
            </a:r>
            <a:r>
              <a:rPr lang="en-US" sz="1200" dirty="0">
                <a:solidFill>
                  <a:schemeClr val="bg1">
                    <a:lumMod val="75000"/>
                    <a:lumOff val="25000"/>
                  </a:schemeClr>
                </a:solidFill>
              </a:rPr>
              <a:t>('tr')</a:t>
            </a:r>
          </a:p>
        </p:txBody>
      </p:sp>
      <p:sp>
        <p:nvSpPr>
          <p:cNvPr id="23" name="TextBox 22">
            <a:extLst>
              <a:ext uri="{FF2B5EF4-FFF2-40B4-BE49-F238E27FC236}">
                <a16:creationId xmlns:a16="http://schemas.microsoft.com/office/drawing/2014/main" id="{624AFEF9-2C03-C0AA-7D5D-4368E9FAE105}"/>
              </a:ext>
            </a:extLst>
          </p:cNvPr>
          <p:cNvSpPr txBox="1"/>
          <p:nvPr/>
        </p:nvSpPr>
        <p:spPr>
          <a:xfrm>
            <a:off x="8321040" y="3518619"/>
            <a:ext cx="2778325" cy="461665"/>
          </a:xfrm>
          <a:prstGeom prst="rect">
            <a:avLst/>
          </a:prstGeom>
          <a:noFill/>
        </p:spPr>
        <p:txBody>
          <a:bodyPr wrap="none" rtlCol="0">
            <a:spAutoFit/>
          </a:bodyPr>
          <a:lstStyle/>
          <a:p>
            <a:r>
              <a:rPr lang="en-US" sz="1200" dirty="0">
                <a:solidFill>
                  <a:schemeClr val="bg1">
                    <a:lumMod val="75000"/>
                    <a:lumOff val="25000"/>
                  </a:schemeClr>
                </a:solidFill>
              </a:rPr>
              <a:t>Loop through tables to get header</a:t>
            </a:r>
          </a:p>
          <a:p>
            <a:r>
              <a:rPr lang="en-US" sz="1200" dirty="0" err="1">
                <a:solidFill>
                  <a:schemeClr val="bg1">
                    <a:lumMod val="75000"/>
                    <a:lumOff val="25000"/>
                  </a:schemeClr>
                </a:solidFill>
              </a:rPr>
              <a:t>extract_column_from_header</a:t>
            </a:r>
            <a:r>
              <a:rPr lang="en-US" sz="1200" dirty="0">
                <a:solidFill>
                  <a:schemeClr val="bg1">
                    <a:lumMod val="75000"/>
                    <a:lumOff val="25000"/>
                  </a:schemeClr>
                </a:solidFill>
              </a:rPr>
              <a:t>(row)</a:t>
            </a:r>
          </a:p>
        </p:txBody>
      </p:sp>
      <p:sp>
        <p:nvSpPr>
          <p:cNvPr id="24" name="TextBox 23">
            <a:extLst>
              <a:ext uri="{FF2B5EF4-FFF2-40B4-BE49-F238E27FC236}">
                <a16:creationId xmlns:a16="http://schemas.microsoft.com/office/drawing/2014/main" id="{4F35A5D0-5B86-B105-BB11-8BA97C6D45ED}"/>
              </a:ext>
            </a:extLst>
          </p:cNvPr>
          <p:cNvSpPr txBox="1"/>
          <p:nvPr/>
        </p:nvSpPr>
        <p:spPr>
          <a:xfrm>
            <a:off x="8986129" y="4059489"/>
            <a:ext cx="2286391" cy="646331"/>
          </a:xfrm>
          <a:prstGeom prst="rect">
            <a:avLst/>
          </a:prstGeom>
          <a:noFill/>
        </p:spPr>
        <p:txBody>
          <a:bodyPr wrap="square" rtlCol="0">
            <a:spAutoFit/>
          </a:bodyPr>
          <a:lstStyle/>
          <a:p>
            <a:r>
              <a:rPr lang="en-US" sz="1200" dirty="0">
                <a:solidFill>
                  <a:schemeClr val="bg1">
                    <a:lumMod val="75000"/>
                    <a:lumOff val="25000"/>
                  </a:schemeClr>
                </a:solidFill>
              </a:rPr>
              <a:t>Pass the tables data in a </a:t>
            </a:r>
            <a:r>
              <a:rPr lang="en-US" sz="1200" dirty="0" err="1">
                <a:solidFill>
                  <a:schemeClr val="bg1">
                    <a:lumMod val="75000"/>
                    <a:lumOff val="25000"/>
                  </a:schemeClr>
                </a:solidFill>
              </a:rPr>
              <a:t>DataFrame</a:t>
            </a:r>
            <a:endParaRPr lang="en-US" sz="1200" dirty="0">
              <a:solidFill>
                <a:schemeClr val="bg1">
                  <a:lumMod val="75000"/>
                  <a:lumOff val="25000"/>
                </a:schemeClr>
              </a:solidFill>
            </a:endParaRPr>
          </a:p>
          <a:p>
            <a:r>
              <a:rPr lang="en-US" sz="1200" dirty="0" err="1">
                <a:solidFill>
                  <a:schemeClr val="bg1">
                    <a:lumMod val="75000"/>
                    <a:lumOff val="25000"/>
                  </a:schemeClr>
                </a:solidFill>
              </a:rPr>
              <a:t>Find_all</a:t>
            </a:r>
            <a:r>
              <a:rPr lang="en-US" sz="1200" dirty="0">
                <a:solidFill>
                  <a:schemeClr val="bg1">
                    <a:lumMod val="75000"/>
                    <a:lumOff val="25000"/>
                  </a:schemeClr>
                </a:solidFill>
              </a:rPr>
              <a:t>(…</a:t>
            </a:r>
          </a:p>
        </p:txBody>
      </p:sp>
      <p:graphicFrame>
        <p:nvGraphicFramePr>
          <p:cNvPr id="14" name="Diagram 13">
            <a:extLst>
              <a:ext uri="{FF2B5EF4-FFF2-40B4-BE49-F238E27FC236}">
                <a16:creationId xmlns:a16="http://schemas.microsoft.com/office/drawing/2014/main" id="{E89FB479-B63F-EC29-EDB7-E27375E50F03}"/>
              </a:ext>
            </a:extLst>
          </p:cNvPr>
          <p:cNvGraphicFramePr/>
          <p:nvPr>
            <p:extLst>
              <p:ext uri="{D42A27DB-BD31-4B8C-83A1-F6EECF244321}">
                <p14:modId xmlns:p14="http://schemas.microsoft.com/office/powerpoint/2010/main" val="3543973118"/>
              </p:ext>
            </p:extLst>
          </p:nvPr>
        </p:nvGraphicFramePr>
        <p:xfrm>
          <a:off x="8300389" y="4757027"/>
          <a:ext cx="4125181" cy="1479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Content Placeholder 4">
            <a:extLst>
              <a:ext uri="{FF2B5EF4-FFF2-40B4-BE49-F238E27FC236}">
                <a16:creationId xmlns:a16="http://schemas.microsoft.com/office/drawing/2014/main" id="{61A2852B-CF77-6F28-343F-078050D4679D}"/>
              </a:ext>
            </a:extLst>
          </p:cNvPr>
          <p:cNvSpPr txBox="1">
            <a:spLocks/>
          </p:cNvSpPr>
          <p:nvPr/>
        </p:nvSpPr>
        <p:spPr>
          <a:xfrm>
            <a:off x="8676640" y="4705820"/>
            <a:ext cx="3372681" cy="1557884"/>
          </a:xfrm>
          <a:prstGeom prst="rect">
            <a:avLst/>
          </a:prstGeom>
          <a:ln>
            <a:solidFill>
              <a:srgbClr val="0B49CB"/>
            </a:solidFill>
            <a:prstDash val="dash"/>
          </a:ln>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sz="2200">
              <a:solidFill>
                <a:srgbClr val="1C7DDB"/>
              </a:solidFill>
              <a:latin typeface="Abadi"/>
            </a:endParaRPr>
          </a:p>
          <a:p>
            <a:pPr marL="0" indent="0">
              <a:buFont typeface="Wingdings 3" charset="2"/>
              <a:buNone/>
            </a:pPr>
            <a:endParaRPr lang="en-US" sz="2200">
              <a:solidFill>
                <a:srgbClr val="1C7DDB"/>
              </a:solidFill>
              <a:latin typeface="Abadi"/>
            </a:endParaRPr>
          </a:p>
          <a:p>
            <a:pPr marL="0" indent="0">
              <a:buFont typeface="Wingdings 3" charset="2"/>
              <a:buNone/>
            </a:pPr>
            <a:endParaRPr lang="en-US" sz="2200">
              <a:solidFill>
                <a:srgbClr val="1C7DDB"/>
              </a:solidFill>
              <a:latin typeface="Abadi"/>
            </a:endParaRPr>
          </a:p>
          <a:p>
            <a:pPr marL="0" indent="0">
              <a:buFont typeface="Wingdings 3" charset="2"/>
              <a:buNone/>
            </a:pPr>
            <a:endParaRPr lang="en-US" sz="2200" dirty="0">
              <a:solidFill>
                <a:srgbClr val="1C7DDB"/>
              </a:solidFill>
              <a:latin typeface="Abadi"/>
            </a:endParaRPr>
          </a:p>
        </p:txBody>
      </p:sp>
    </p:spTree>
    <p:extLst>
      <p:ext uri="{BB962C8B-B14F-4D97-AF65-F5344CB8AC3E}">
        <p14:creationId xmlns:p14="http://schemas.microsoft.com/office/powerpoint/2010/main" val="27714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6" name="TextBox 15">
            <a:extLst>
              <a:ext uri="{FF2B5EF4-FFF2-40B4-BE49-F238E27FC236}">
                <a16:creationId xmlns:a16="http://schemas.microsoft.com/office/drawing/2014/main" id="{77355D3A-59C6-11EF-1FB1-29A4A9D17D89}"/>
              </a:ext>
            </a:extLst>
          </p:cNvPr>
          <p:cNvSpPr txBox="1"/>
          <p:nvPr/>
        </p:nvSpPr>
        <p:spPr>
          <a:xfrm>
            <a:off x="618685" y="1603591"/>
            <a:ext cx="10954629" cy="137986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code can be found using the following GitHub link :</a:t>
            </a:r>
          </a:p>
          <a:p>
            <a:pPr>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4"/>
              </a:rPr>
              <a:t>https://github.com/Owlmium/Capstone_project/blob/48dcaf798aef3c5afbc5ecbc343c93ee21c50b47/Web_Scrapping_Git.ipynb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349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0" y="1419225"/>
            <a:ext cx="12019280" cy="4351338"/>
          </a:xfrm>
          <a:prstGeom prst="rect">
            <a:avLst/>
          </a:prstGeom>
        </p:spPr>
        <p:txBody>
          <a:bodyPr/>
          <a:lstStyle/>
          <a:p>
            <a:r>
              <a:rPr lang="en-US" sz="2200" dirty="0">
                <a:solidFill>
                  <a:schemeClr val="accent3">
                    <a:lumMod val="25000"/>
                  </a:schemeClr>
                </a:solidFill>
                <a:latin typeface="Abadi" panose="020B0604020104020204" pitchFamily="34" charset="0"/>
              </a:rPr>
              <a:t>In order to find patterns in the data and determine what would be the label for training supervised model, exploratory data analysis were performed</a:t>
            </a:r>
          </a:p>
          <a:p>
            <a:pPr marL="0" indent="0">
              <a:buNone/>
            </a:pP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 Placeholder 2">
            <a:extLst>
              <a:ext uri="{FF2B5EF4-FFF2-40B4-BE49-F238E27FC236}">
                <a16:creationId xmlns:a16="http://schemas.microsoft.com/office/drawing/2014/main" id="{98C8F9FE-23E3-1E0C-CF34-3BD0A0E1A96F}"/>
              </a:ext>
            </a:extLst>
          </p:cNvPr>
          <p:cNvSpPr txBox="1">
            <a:spLocks/>
          </p:cNvSpPr>
          <p:nvPr/>
        </p:nvSpPr>
        <p:spPr>
          <a:xfrm>
            <a:off x="0" y="2634430"/>
            <a:ext cx="4873791" cy="3716338"/>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indent="-457200">
              <a:spcBef>
                <a:spcPts val="1400"/>
              </a:spcBef>
              <a:buFont typeface="+mj-lt"/>
              <a:buAutoNum type="arabicPeriod"/>
            </a:pPr>
            <a:r>
              <a:rPr lang="en-US" sz="2200" dirty="0">
                <a:solidFill>
                  <a:schemeClr val="accent3">
                    <a:lumMod val="25000"/>
                  </a:schemeClr>
                </a:solidFill>
                <a:latin typeface="Abadi"/>
              </a:rPr>
              <a:t>Understand the data (null values, type…)</a:t>
            </a:r>
          </a:p>
          <a:p>
            <a:pPr marL="457200" indent="-457200">
              <a:spcBef>
                <a:spcPts val="1400"/>
              </a:spcBef>
              <a:buFont typeface="+mj-lt"/>
              <a:buAutoNum type="arabicPeriod"/>
            </a:pPr>
            <a:r>
              <a:rPr lang="en-US" sz="2200" dirty="0">
                <a:solidFill>
                  <a:schemeClr val="accent3">
                    <a:lumMod val="25000"/>
                  </a:schemeClr>
                </a:solidFill>
                <a:latin typeface="Abadi"/>
              </a:rPr>
              <a:t>Estimate the repartition of the data:</a:t>
            </a:r>
          </a:p>
          <a:p>
            <a:pPr marL="857250" lvl="1" indent="-457200">
              <a:spcBef>
                <a:spcPts val="1400"/>
              </a:spcBef>
              <a:buFont typeface="+mj-lt"/>
              <a:buAutoNum type="arabicPeriod"/>
            </a:pPr>
            <a:r>
              <a:rPr lang="en-US" sz="2000" dirty="0">
                <a:solidFill>
                  <a:schemeClr val="accent3">
                    <a:lumMod val="25000"/>
                  </a:schemeClr>
                </a:solidFill>
                <a:latin typeface="Abadi"/>
              </a:rPr>
              <a:t>Number of launches on each site</a:t>
            </a:r>
          </a:p>
          <a:p>
            <a:pPr marL="857250" lvl="1" indent="-457200">
              <a:spcBef>
                <a:spcPts val="1400"/>
              </a:spcBef>
              <a:buFont typeface="+mj-lt"/>
              <a:buAutoNum type="arabicPeriod"/>
            </a:pPr>
            <a:r>
              <a:rPr lang="en-US" sz="2000" dirty="0">
                <a:solidFill>
                  <a:schemeClr val="accent3">
                    <a:lumMod val="25000"/>
                  </a:schemeClr>
                </a:solidFill>
                <a:latin typeface="Abadi"/>
              </a:rPr>
              <a:t>Number and occurrence of each orbit</a:t>
            </a:r>
          </a:p>
          <a:p>
            <a:pPr marL="857250" lvl="1" indent="-457200">
              <a:spcBef>
                <a:spcPts val="1400"/>
              </a:spcBef>
              <a:buFont typeface="+mj-lt"/>
              <a:buAutoNum type="arabicPeriod"/>
            </a:pPr>
            <a:r>
              <a:rPr lang="en-US" sz="2000" dirty="0">
                <a:solidFill>
                  <a:schemeClr val="accent3">
                    <a:lumMod val="25000"/>
                  </a:schemeClr>
                </a:solidFill>
                <a:latin typeface="Abadi"/>
              </a:rPr>
              <a:t>Number and occurrence of mission outcome per orbit type</a:t>
            </a:r>
          </a:p>
          <a:p>
            <a:pPr marL="457200" indent="-457200">
              <a:spcBef>
                <a:spcPts val="1400"/>
              </a:spcBef>
              <a:buFont typeface="+mj-lt"/>
              <a:buAutoNum type="arabicPeriod"/>
            </a:pPr>
            <a:r>
              <a:rPr lang="en-US" sz="2200" dirty="0" err="1">
                <a:solidFill>
                  <a:schemeClr val="accent3">
                    <a:lumMod val="25000"/>
                  </a:schemeClr>
                </a:solidFill>
                <a:latin typeface="Abadi"/>
              </a:rPr>
              <a:t>Finaly</a:t>
            </a:r>
            <a:r>
              <a:rPr lang="en-US" sz="2200" dirty="0">
                <a:solidFill>
                  <a:schemeClr val="accent3">
                    <a:lumMod val="25000"/>
                  </a:schemeClr>
                </a:solidFill>
                <a:latin typeface="Abadi"/>
              </a:rPr>
              <a:t> the success rate is determined by creating a landing outcome label from Outcome column</a:t>
            </a:r>
          </a:p>
          <a:p>
            <a:pPr marL="0" indent="0">
              <a:spcBef>
                <a:spcPts val="1400"/>
              </a:spcBef>
              <a:buNone/>
            </a:pPr>
            <a:endParaRPr lang="en-US" sz="2200" dirty="0">
              <a:solidFill>
                <a:schemeClr val="accent3">
                  <a:lumMod val="25000"/>
                </a:schemeClr>
              </a:solidFill>
              <a:latin typeface="Abadi"/>
            </a:endParaRPr>
          </a:p>
          <a:p>
            <a:endParaRPr lang="en-US" dirty="0"/>
          </a:p>
          <a:p>
            <a:endParaRPr lang="en-US" dirty="0"/>
          </a:p>
        </p:txBody>
      </p:sp>
      <p:graphicFrame>
        <p:nvGraphicFramePr>
          <p:cNvPr id="3" name="Diagram 2">
            <a:extLst>
              <a:ext uri="{FF2B5EF4-FFF2-40B4-BE49-F238E27FC236}">
                <a16:creationId xmlns:a16="http://schemas.microsoft.com/office/drawing/2014/main" id="{04448703-87A8-EDA7-C522-65D63D6BBAB0}"/>
              </a:ext>
            </a:extLst>
          </p:cNvPr>
          <p:cNvGraphicFramePr/>
          <p:nvPr>
            <p:extLst>
              <p:ext uri="{D42A27DB-BD31-4B8C-83A1-F6EECF244321}">
                <p14:modId xmlns:p14="http://schemas.microsoft.com/office/powerpoint/2010/main" val="2695046291"/>
              </p:ext>
            </p:extLst>
          </p:nvPr>
        </p:nvGraphicFramePr>
        <p:xfrm>
          <a:off x="4650504" y="2255520"/>
          <a:ext cx="7008329" cy="44602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a:extLst>
              <a:ext uri="{FF2B5EF4-FFF2-40B4-BE49-F238E27FC236}">
                <a16:creationId xmlns:a16="http://schemas.microsoft.com/office/drawing/2014/main" id="{F932B4C5-54FC-28AE-FA67-4AC97D6A6B59}"/>
              </a:ext>
            </a:extLst>
          </p:cNvPr>
          <p:cNvPicPr>
            <a:picLocks noChangeAspect="1"/>
          </p:cNvPicPr>
          <p:nvPr/>
        </p:nvPicPr>
        <p:blipFill>
          <a:blip r:embed="rId9"/>
          <a:stretch>
            <a:fillRect/>
          </a:stretch>
        </p:blipFill>
        <p:spPr>
          <a:xfrm>
            <a:off x="5589636" y="2377219"/>
            <a:ext cx="2638793" cy="257211"/>
          </a:xfrm>
          <a:prstGeom prst="rect">
            <a:avLst/>
          </a:prstGeom>
        </p:spPr>
      </p:pic>
      <p:pic>
        <p:nvPicPr>
          <p:cNvPr id="19" name="Picture 18">
            <a:extLst>
              <a:ext uri="{FF2B5EF4-FFF2-40B4-BE49-F238E27FC236}">
                <a16:creationId xmlns:a16="http://schemas.microsoft.com/office/drawing/2014/main" id="{6DEE0D51-366D-849D-B9AF-9E9AB05F97E1}"/>
              </a:ext>
            </a:extLst>
          </p:cNvPr>
          <p:cNvPicPr>
            <a:picLocks noChangeAspect="1"/>
          </p:cNvPicPr>
          <p:nvPr/>
        </p:nvPicPr>
        <p:blipFill>
          <a:blip r:embed="rId10"/>
          <a:stretch>
            <a:fillRect/>
          </a:stretch>
        </p:blipFill>
        <p:spPr>
          <a:xfrm>
            <a:off x="5589636" y="2731610"/>
            <a:ext cx="790685" cy="219106"/>
          </a:xfrm>
          <a:prstGeom prst="rect">
            <a:avLst/>
          </a:prstGeom>
        </p:spPr>
      </p:pic>
      <p:pic>
        <p:nvPicPr>
          <p:cNvPr id="21" name="Picture 20">
            <a:extLst>
              <a:ext uri="{FF2B5EF4-FFF2-40B4-BE49-F238E27FC236}">
                <a16:creationId xmlns:a16="http://schemas.microsoft.com/office/drawing/2014/main" id="{A55C5B95-1286-5DE4-B39F-0222AF2BDFD1}"/>
              </a:ext>
            </a:extLst>
          </p:cNvPr>
          <p:cNvPicPr>
            <a:picLocks noChangeAspect="1"/>
          </p:cNvPicPr>
          <p:nvPr/>
        </p:nvPicPr>
        <p:blipFill>
          <a:blip r:embed="rId11"/>
          <a:stretch>
            <a:fillRect/>
          </a:stretch>
        </p:blipFill>
        <p:spPr>
          <a:xfrm>
            <a:off x="5884276" y="3363984"/>
            <a:ext cx="2534004" cy="181000"/>
          </a:xfrm>
          <a:prstGeom prst="rect">
            <a:avLst/>
          </a:prstGeom>
        </p:spPr>
      </p:pic>
      <p:pic>
        <p:nvPicPr>
          <p:cNvPr id="23" name="Picture 22">
            <a:extLst>
              <a:ext uri="{FF2B5EF4-FFF2-40B4-BE49-F238E27FC236}">
                <a16:creationId xmlns:a16="http://schemas.microsoft.com/office/drawing/2014/main" id="{F17412B3-2869-971D-2B1A-B5F5C870BB70}"/>
              </a:ext>
            </a:extLst>
          </p:cNvPr>
          <p:cNvPicPr>
            <a:picLocks noChangeAspect="1"/>
          </p:cNvPicPr>
          <p:nvPr/>
        </p:nvPicPr>
        <p:blipFill>
          <a:blip r:embed="rId12"/>
          <a:stretch>
            <a:fillRect/>
          </a:stretch>
        </p:blipFill>
        <p:spPr>
          <a:xfrm>
            <a:off x="5884276" y="3583023"/>
            <a:ext cx="2095792" cy="200053"/>
          </a:xfrm>
          <a:prstGeom prst="rect">
            <a:avLst/>
          </a:prstGeom>
        </p:spPr>
      </p:pic>
      <p:pic>
        <p:nvPicPr>
          <p:cNvPr id="25" name="Picture 24">
            <a:extLst>
              <a:ext uri="{FF2B5EF4-FFF2-40B4-BE49-F238E27FC236}">
                <a16:creationId xmlns:a16="http://schemas.microsoft.com/office/drawing/2014/main" id="{E98EF33D-9718-2866-A886-20227B657DBB}"/>
              </a:ext>
            </a:extLst>
          </p:cNvPr>
          <p:cNvPicPr>
            <a:picLocks noChangeAspect="1"/>
          </p:cNvPicPr>
          <p:nvPr/>
        </p:nvPicPr>
        <p:blipFill>
          <a:blip r:embed="rId13"/>
          <a:stretch>
            <a:fillRect/>
          </a:stretch>
        </p:blipFill>
        <p:spPr>
          <a:xfrm>
            <a:off x="5884276" y="3823716"/>
            <a:ext cx="3791479" cy="362001"/>
          </a:xfrm>
          <a:prstGeom prst="rect">
            <a:avLst/>
          </a:prstGeom>
        </p:spPr>
      </p:pic>
      <p:sp>
        <p:nvSpPr>
          <p:cNvPr id="26" name="TextBox 25">
            <a:extLst>
              <a:ext uri="{FF2B5EF4-FFF2-40B4-BE49-F238E27FC236}">
                <a16:creationId xmlns:a16="http://schemas.microsoft.com/office/drawing/2014/main" id="{8BE4C846-B4BA-FCD6-708E-F3253C3AAC4E}"/>
              </a:ext>
            </a:extLst>
          </p:cNvPr>
          <p:cNvSpPr txBox="1"/>
          <p:nvPr/>
        </p:nvSpPr>
        <p:spPr>
          <a:xfrm>
            <a:off x="5640484" y="3319600"/>
            <a:ext cx="296876" cy="253916"/>
          </a:xfrm>
          <a:prstGeom prst="rect">
            <a:avLst/>
          </a:prstGeom>
          <a:noFill/>
        </p:spPr>
        <p:txBody>
          <a:bodyPr wrap="none" rtlCol="0">
            <a:spAutoFit/>
          </a:bodyPr>
          <a:lstStyle/>
          <a:p>
            <a:r>
              <a:rPr lang="en-US" sz="1050" dirty="0">
                <a:solidFill>
                  <a:schemeClr val="bg1">
                    <a:lumMod val="75000"/>
                    <a:lumOff val="25000"/>
                  </a:schemeClr>
                </a:solidFill>
              </a:rPr>
              <a:t>1.</a:t>
            </a:r>
          </a:p>
        </p:txBody>
      </p:sp>
      <p:sp>
        <p:nvSpPr>
          <p:cNvPr id="27" name="TextBox 26">
            <a:extLst>
              <a:ext uri="{FF2B5EF4-FFF2-40B4-BE49-F238E27FC236}">
                <a16:creationId xmlns:a16="http://schemas.microsoft.com/office/drawing/2014/main" id="{DC3931B2-13E4-F779-4EBE-597B19A0618F}"/>
              </a:ext>
            </a:extLst>
          </p:cNvPr>
          <p:cNvSpPr txBox="1"/>
          <p:nvPr/>
        </p:nvSpPr>
        <p:spPr>
          <a:xfrm>
            <a:off x="5634453" y="3531626"/>
            <a:ext cx="296876" cy="253916"/>
          </a:xfrm>
          <a:prstGeom prst="rect">
            <a:avLst/>
          </a:prstGeom>
          <a:noFill/>
        </p:spPr>
        <p:txBody>
          <a:bodyPr wrap="none" rtlCol="0">
            <a:spAutoFit/>
          </a:bodyPr>
          <a:lstStyle/>
          <a:p>
            <a:r>
              <a:rPr lang="en-US" sz="1050" dirty="0">
                <a:solidFill>
                  <a:schemeClr val="bg1">
                    <a:lumMod val="75000"/>
                    <a:lumOff val="25000"/>
                  </a:schemeClr>
                </a:solidFill>
              </a:rPr>
              <a:t>2.</a:t>
            </a:r>
          </a:p>
        </p:txBody>
      </p:sp>
      <p:sp>
        <p:nvSpPr>
          <p:cNvPr id="28" name="TextBox 27">
            <a:extLst>
              <a:ext uri="{FF2B5EF4-FFF2-40B4-BE49-F238E27FC236}">
                <a16:creationId xmlns:a16="http://schemas.microsoft.com/office/drawing/2014/main" id="{CCDAB24B-76DD-8570-1292-61AC3E5356D8}"/>
              </a:ext>
            </a:extLst>
          </p:cNvPr>
          <p:cNvSpPr txBox="1"/>
          <p:nvPr/>
        </p:nvSpPr>
        <p:spPr>
          <a:xfrm>
            <a:off x="5639560" y="3771771"/>
            <a:ext cx="296876" cy="253916"/>
          </a:xfrm>
          <a:prstGeom prst="rect">
            <a:avLst/>
          </a:prstGeom>
          <a:noFill/>
        </p:spPr>
        <p:txBody>
          <a:bodyPr wrap="none" rtlCol="0">
            <a:spAutoFit/>
          </a:bodyPr>
          <a:lstStyle/>
          <a:p>
            <a:r>
              <a:rPr lang="en-US" sz="1050" dirty="0">
                <a:solidFill>
                  <a:schemeClr val="bg1">
                    <a:lumMod val="75000"/>
                    <a:lumOff val="25000"/>
                  </a:schemeClr>
                </a:solidFill>
              </a:rPr>
              <a:t>3.</a:t>
            </a:r>
          </a:p>
        </p:txBody>
      </p:sp>
      <p:pic>
        <p:nvPicPr>
          <p:cNvPr id="30" name="Picture 29">
            <a:extLst>
              <a:ext uri="{FF2B5EF4-FFF2-40B4-BE49-F238E27FC236}">
                <a16:creationId xmlns:a16="http://schemas.microsoft.com/office/drawing/2014/main" id="{CB90CF17-2966-1DC4-4305-B3B4D7F5EFDE}"/>
              </a:ext>
            </a:extLst>
          </p:cNvPr>
          <p:cNvPicPr>
            <a:picLocks noChangeAspect="1"/>
          </p:cNvPicPr>
          <p:nvPr/>
        </p:nvPicPr>
        <p:blipFill>
          <a:blip r:embed="rId14"/>
          <a:stretch>
            <a:fillRect/>
          </a:stretch>
        </p:blipFill>
        <p:spPr>
          <a:xfrm>
            <a:off x="5647635" y="4653448"/>
            <a:ext cx="4372585" cy="200053"/>
          </a:xfrm>
          <a:prstGeom prst="rect">
            <a:avLst/>
          </a:prstGeom>
        </p:spPr>
      </p:pic>
      <p:pic>
        <p:nvPicPr>
          <p:cNvPr id="32" name="Picture 31">
            <a:extLst>
              <a:ext uri="{FF2B5EF4-FFF2-40B4-BE49-F238E27FC236}">
                <a16:creationId xmlns:a16="http://schemas.microsoft.com/office/drawing/2014/main" id="{509E09C2-247A-5684-6B12-3895258D9B52}"/>
              </a:ext>
            </a:extLst>
          </p:cNvPr>
          <p:cNvPicPr>
            <a:picLocks noChangeAspect="1"/>
          </p:cNvPicPr>
          <p:nvPr/>
        </p:nvPicPr>
        <p:blipFill>
          <a:blip r:embed="rId15"/>
          <a:stretch>
            <a:fillRect/>
          </a:stretch>
        </p:blipFill>
        <p:spPr>
          <a:xfrm>
            <a:off x="5647635" y="4919208"/>
            <a:ext cx="2495898" cy="1124107"/>
          </a:xfrm>
          <a:prstGeom prst="rect">
            <a:avLst/>
          </a:prstGeom>
        </p:spPr>
      </p:pic>
      <p:pic>
        <p:nvPicPr>
          <p:cNvPr id="34" name="Picture 33">
            <a:extLst>
              <a:ext uri="{FF2B5EF4-FFF2-40B4-BE49-F238E27FC236}">
                <a16:creationId xmlns:a16="http://schemas.microsoft.com/office/drawing/2014/main" id="{D631B521-E520-7B7A-4C91-1B1FFF9DF5E5}"/>
              </a:ext>
            </a:extLst>
          </p:cNvPr>
          <p:cNvPicPr>
            <a:picLocks noChangeAspect="1"/>
          </p:cNvPicPr>
          <p:nvPr/>
        </p:nvPicPr>
        <p:blipFill>
          <a:blip r:embed="rId16"/>
          <a:stretch>
            <a:fillRect/>
          </a:stretch>
        </p:blipFill>
        <p:spPr>
          <a:xfrm>
            <a:off x="5647635" y="6121369"/>
            <a:ext cx="2057687" cy="171474"/>
          </a:xfrm>
          <a:prstGeom prst="rect">
            <a:avLst/>
          </a:prstGeom>
        </p:spPr>
      </p:pic>
      <p:pic>
        <p:nvPicPr>
          <p:cNvPr id="36" name="Picture 35">
            <a:extLst>
              <a:ext uri="{FF2B5EF4-FFF2-40B4-BE49-F238E27FC236}">
                <a16:creationId xmlns:a16="http://schemas.microsoft.com/office/drawing/2014/main" id="{C81D91A3-74BA-60A3-412E-EA5EF08B62A4}"/>
              </a:ext>
            </a:extLst>
          </p:cNvPr>
          <p:cNvPicPr>
            <a:picLocks noChangeAspect="1"/>
          </p:cNvPicPr>
          <p:nvPr/>
        </p:nvPicPr>
        <p:blipFill>
          <a:blip r:embed="rId17"/>
          <a:stretch>
            <a:fillRect/>
          </a:stretch>
        </p:blipFill>
        <p:spPr>
          <a:xfrm>
            <a:off x="5647635" y="6313163"/>
            <a:ext cx="1514686" cy="2476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0" name="TextBox 19">
            <a:extLst>
              <a:ext uri="{FF2B5EF4-FFF2-40B4-BE49-F238E27FC236}">
                <a16:creationId xmlns:a16="http://schemas.microsoft.com/office/drawing/2014/main" id="{1CFB61FD-34E7-3A8D-F2E4-0A923E3E77EE}"/>
              </a:ext>
            </a:extLst>
          </p:cNvPr>
          <p:cNvSpPr txBox="1"/>
          <p:nvPr/>
        </p:nvSpPr>
        <p:spPr>
          <a:xfrm>
            <a:off x="618685" y="1603591"/>
            <a:ext cx="10954629" cy="137986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code can be found using the following GitHub link :</a:t>
            </a:r>
          </a:p>
          <a:p>
            <a:pPr>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4"/>
              </a:rPr>
              <a:t>https://github.com/Owlmium/Capstone_project/blob/eb00e934cda8079daef6e7fa305c98ab21f5f51f/Data_Wrangling_Git.ipynb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5926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0" y="1330620"/>
            <a:ext cx="11963400" cy="4803480"/>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Exploratory data analysis were performed as well using graphical representations.</a:t>
            </a:r>
          </a:p>
          <a:p>
            <a:pPr>
              <a:lnSpc>
                <a:spcPct val="100000"/>
              </a:lnSpc>
              <a:spcBef>
                <a:spcPts val="1400"/>
              </a:spcBef>
            </a:pPr>
            <a:r>
              <a:rPr lang="en-US" dirty="0">
                <a:solidFill>
                  <a:schemeClr val="accent3">
                    <a:lumMod val="25000"/>
                  </a:schemeClr>
                </a:solidFill>
                <a:latin typeface="Abadi"/>
              </a:rPr>
              <a:t>First, the dependance between launch site, class (success or failure) and flight number have been studied in a scatter plot.</a:t>
            </a:r>
          </a:p>
          <a:p>
            <a:pPr>
              <a:spcBef>
                <a:spcPts val="1400"/>
              </a:spcBef>
            </a:pPr>
            <a:r>
              <a:rPr lang="en-US" dirty="0">
                <a:solidFill>
                  <a:schemeClr val="accent3">
                    <a:lumMod val="25000"/>
                  </a:schemeClr>
                </a:solidFill>
                <a:latin typeface="Abadi"/>
              </a:rPr>
              <a:t>Then, the existence of a relationship between payload mass and launch site with the class has also been observed in a scatter plot.</a:t>
            </a:r>
          </a:p>
          <a:p>
            <a:pPr>
              <a:spcBef>
                <a:spcPts val="1400"/>
              </a:spcBef>
            </a:pPr>
            <a:r>
              <a:rPr lang="en-US" dirty="0">
                <a:solidFill>
                  <a:schemeClr val="accent3">
                    <a:lumMod val="25000"/>
                  </a:schemeClr>
                </a:solidFill>
                <a:latin typeface="Abadi"/>
              </a:rPr>
              <a:t>As several orbits can be considered for the launch, the success rate depending on the orbit type was visualized as a bar chart.</a:t>
            </a:r>
          </a:p>
          <a:p>
            <a:pPr>
              <a:spcBef>
                <a:spcPts val="1400"/>
              </a:spcBef>
            </a:pPr>
            <a:r>
              <a:rPr lang="en-US" dirty="0">
                <a:solidFill>
                  <a:schemeClr val="accent3">
                    <a:lumMod val="25000"/>
                  </a:schemeClr>
                </a:solidFill>
                <a:latin typeface="Abadi"/>
              </a:rPr>
              <a:t>The orbit and class depending on the flight number have also been observed, this time in a scatter plot.</a:t>
            </a:r>
          </a:p>
          <a:p>
            <a:pPr>
              <a:spcBef>
                <a:spcPts val="1400"/>
              </a:spcBef>
            </a:pPr>
            <a:r>
              <a:rPr lang="en-US" dirty="0">
                <a:solidFill>
                  <a:schemeClr val="accent3">
                    <a:lumMod val="25000"/>
                  </a:schemeClr>
                </a:solidFill>
                <a:latin typeface="Abadi"/>
              </a:rPr>
              <a:t>Similarly, the orbit and class depending on the payload mass have also been observed.</a:t>
            </a:r>
          </a:p>
          <a:p>
            <a:pPr>
              <a:spcBef>
                <a:spcPts val="1400"/>
              </a:spcBef>
            </a:pPr>
            <a:r>
              <a:rPr lang="en-US" dirty="0">
                <a:solidFill>
                  <a:schemeClr val="accent3">
                    <a:lumMod val="25000"/>
                  </a:schemeClr>
                </a:solidFill>
                <a:latin typeface="Abadi"/>
              </a:rPr>
              <a:t>Finally, the success rate depending on the launch year was studied in a line plot.</a:t>
            </a: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44933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1C91D8ED-AF4D-AA9B-3319-BA470BAA0CA5}"/>
              </a:ext>
            </a:extLst>
          </p:cNvPr>
          <p:cNvSpPr txBox="1"/>
          <p:nvPr/>
        </p:nvSpPr>
        <p:spPr>
          <a:xfrm>
            <a:off x="289450" y="1427203"/>
            <a:ext cx="10901289" cy="1502976"/>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code can be found using the following GitHub link :</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 https://github.com/Owlmium/Capstone_project/blob/5396def6ed4ce6b214c1ad6c3e79b072cc252ff4/eda-dataviz_Git.ipynb</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2715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0" y="1346494"/>
            <a:ext cx="9745663" cy="5051425"/>
          </a:xfrm>
          <a:prstGeom prst="rect">
            <a:avLst/>
          </a:prstGeom>
        </p:spPr>
        <p:txBody>
          <a:bodyPr lIns="91440" tIns="45720" rIns="91440" bIns="45720" anchor="t"/>
          <a:lstStyle/>
          <a:p>
            <a:pPr>
              <a:spcBef>
                <a:spcPts val="1400"/>
              </a:spcBef>
            </a:pPr>
            <a:r>
              <a:rPr lang="en-US" sz="2000" dirty="0">
                <a:solidFill>
                  <a:schemeClr val="accent3">
                    <a:lumMod val="25000"/>
                  </a:schemeClr>
                </a:solidFill>
                <a:latin typeface="Abadi"/>
              </a:rPr>
              <a:t>First the unique launch sites in the space mission were displayed.</a:t>
            </a:r>
          </a:p>
          <a:p>
            <a:pPr>
              <a:spcBef>
                <a:spcPts val="1400"/>
              </a:spcBef>
            </a:pPr>
            <a:r>
              <a:rPr lang="en-US" dirty="0">
                <a:solidFill>
                  <a:schemeClr val="accent3">
                    <a:lumMod val="25000"/>
                  </a:schemeClr>
                </a:solidFill>
                <a:latin typeface="Abadi"/>
              </a:rPr>
              <a:t>More in details, 5 records where launch sites begin with the string 'KSC’ were displayed.</a:t>
            </a:r>
          </a:p>
          <a:p>
            <a:pPr>
              <a:spcBef>
                <a:spcPts val="1400"/>
              </a:spcBef>
            </a:pPr>
            <a:r>
              <a:rPr lang="en-US" sz="2000" dirty="0">
                <a:solidFill>
                  <a:schemeClr val="accent3">
                    <a:lumMod val="25000"/>
                  </a:schemeClr>
                </a:solidFill>
                <a:latin typeface="Abadi"/>
              </a:rPr>
              <a:t>Then, the total payload mass carried by boosters launched by NASA (CRS) was displayed.</a:t>
            </a:r>
          </a:p>
          <a:p>
            <a:pPr>
              <a:spcBef>
                <a:spcPts val="1400"/>
              </a:spcBef>
            </a:pPr>
            <a:r>
              <a:rPr lang="en-US" sz="2000" dirty="0">
                <a:solidFill>
                  <a:schemeClr val="accent3">
                    <a:lumMod val="25000"/>
                  </a:schemeClr>
                </a:solidFill>
                <a:latin typeface="Abadi"/>
              </a:rPr>
              <a:t>The average payload mass carried by booster version F9 V1.1 was displayed.</a:t>
            </a:r>
          </a:p>
          <a:p>
            <a:pPr>
              <a:spcBef>
                <a:spcPts val="1400"/>
              </a:spcBef>
            </a:pPr>
            <a:r>
              <a:rPr lang="en-US" sz="2000" dirty="0">
                <a:solidFill>
                  <a:schemeClr val="accent3">
                    <a:lumMod val="25000"/>
                  </a:schemeClr>
                </a:solidFill>
                <a:latin typeface="Abadi"/>
              </a:rPr>
              <a:t>The date where the first successful landing outcome in drone ship was achieved was displayed.</a:t>
            </a:r>
          </a:p>
          <a:p>
            <a:pPr>
              <a:spcBef>
                <a:spcPts val="1400"/>
              </a:spcBef>
            </a:pPr>
            <a:r>
              <a:rPr lang="en-US" sz="2000" dirty="0">
                <a:solidFill>
                  <a:schemeClr val="accent3">
                    <a:lumMod val="25000"/>
                  </a:schemeClr>
                </a:solidFill>
                <a:latin typeface="Abadi"/>
              </a:rPr>
              <a:t>The names of the boosters which have success in ground pad and have payload mass greater than 4000 but less than 6000 was listed.</a:t>
            </a:r>
          </a:p>
          <a:p>
            <a:pPr>
              <a:spcBef>
                <a:spcPts val="1400"/>
              </a:spcBef>
            </a:pPr>
            <a:r>
              <a:rPr lang="en-US" sz="2000" dirty="0">
                <a:solidFill>
                  <a:schemeClr val="accent3">
                    <a:lumMod val="25000"/>
                  </a:schemeClr>
                </a:solidFill>
                <a:latin typeface="Abadi"/>
              </a:rPr>
              <a:t>The total number of successful and failure mission outcomes was listed.</a:t>
            </a: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0" y="1346494"/>
            <a:ext cx="12001500" cy="5051425"/>
          </a:xfrm>
          <a:prstGeom prst="rect">
            <a:avLst/>
          </a:prstGeom>
        </p:spPr>
        <p:txBody>
          <a:bodyPr lIns="91440" tIns="45720" rIns="91440" bIns="45720" anchor="t"/>
          <a:lstStyle/>
          <a:p>
            <a:pPr>
              <a:spcBef>
                <a:spcPts val="1400"/>
              </a:spcBef>
            </a:pPr>
            <a:r>
              <a:rPr lang="en-US" sz="2000" dirty="0">
                <a:solidFill>
                  <a:schemeClr val="accent3">
                    <a:lumMod val="25000"/>
                  </a:schemeClr>
                </a:solidFill>
                <a:latin typeface="Abadi"/>
              </a:rPr>
              <a:t>The names of the booster versions which have carried the maximum payload mass were listed.</a:t>
            </a:r>
          </a:p>
          <a:p>
            <a:pPr>
              <a:spcBef>
                <a:spcPts val="1400"/>
              </a:spcBef>
            </a:pPr>
            <a:r>
              <a:rPr lang="en-US" sz="2000" dirty="0">
                <a:solidFill>
                  <a:schemeClr val="accent3">
                    <a:lumMod val="25000"/>
                  </a:schemeClr>
                </a:solidFill>
                <a:latin typeface="Abadi"/>
              </a:rPr>
              <a:t>The records which will display the month names, successful landing outcomes in ground pad ,booster versions, launch site for the months in year 2017 were listed.</a:t>
            </a:r>
          </a:p>
          <a:p>
            <a:pPr>
              <a:spcBef>
                <a:spcPts val="1400"/>
              </a:spcBef>
            </a:pPr>
            <a:r>
              <a:rPr lang="en-US" sz="2000" dirty="0">
                <a:solidFill>
                  <a:schemeClr val="accent3">
                    <a:lumMod val="25000"/>
                  </a:schemeClr>
                </a:solidFill>
                <a:latin typeface="Abadi"/>
              </a:rPr>
              <a:t>Finally, the count of successful landing outcomes between the date 2010-06-04 and 2017-03-20 were ranked in descending order.</a:t>
            </a: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sz="2000" dirty="0">
              <a:solidFill>
                <a:schemeClr val="accent3">
                  <a:lumMod val="25000"/>
                </a:schemeClr>
              </a:solidFill>
              <a:latin typeface="Abadi"/>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2204A555-A312-5944-07FE-AC54245985F4}"/>
              </a:ext>
            </a:extLst>
          </p:cNvPr>
          <p:cNvSpPr txBox="1">
            <a:spLocks/>
          </p:cNvSpPr>
          <p:nvPr/>
        </p:nvSpPr>
        <p:spPr>
          <a:xfrm>
            <a:off x="-4689" y="4063389"/>
            <a:ext cx="11290300" cy="289623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code can be found on GitHub following this link * :</a:t>
            </a:r>
          </a:p>
          <a:p>
            <a:pPr marL="0" indent="0">
              <a:spcBef>
                <a:spcPts val="1400"/>
              </a:spcBef>
              <a:buFont typeface="Wingdings 3" charset="2"/>
              <a:buNone/>
            </a:pPr>
            <a:r>
              <a:rPr lang="en-US" sz="1800" dirty="0">
                <a:solidFill>
                  <a:schemeClr val="accent3">
                    <a:lumMod val="25000"/>
                  </a:schemeClr>
                </a:solidFill>
                <a:latin typeface="Abadi"/>
                <a:hlinkClick r:id="rId4"/>
              </a:rPr>
              <a:t>https://github.com/Owlmium/Capstone_project/blob/c4a1551598149e85798d55fe640e232c355a51e2/EDA_with_SQL_Git.ipynb</a:t>
            </a:r>
            <a:endParaRPr lang="en-US" sz="18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marL="0" indent="0">
              <a:spcBef>
                <a:spcPts val="1400"/>
              </a:spcBef>
              <a:buFont typeface="Wingdings 3" charset="2"/>
              <a:buNone/>
            </a:pPr>
            <a:endParaRPr lang="en-US" sz="2200" dirty="0">
              <a:solidFill>
                <a:schemeClr val="accent3">
                  <a:lumMod val="25000"/>
                </a:schemeClr>
              </a:solidFill>
              <a:latin typeface="Abadi"/>
            </a:endParaRPr>
          </a:p>
          <a:p>
            <a:pPr marL="0" indent="0">
              <a:spcBef>
                <a:spcPts val="1400"/>
              </a:spcBef>
              <a:buFont typeface="Wingdings 3" charset="2"/>
              <a:buNone/>
            </a:pPr>
            <a:r>
              <a:rPr lang="en-US" sz="1800" i="1" dirty="0">
                <a:solidFill>
                  <a:schemeClr val="accent3">
                    <a:lumMod val="25000"/>
                  </a:schemeClr>
                </a:solidFill>
                <a:latin typeface="Abadi"/>
              </a:rPr>
              <a:t>* Running the code as is will not work as identification information have been removed.</a:t>
            </a:r>
          </a:p>
        </p:txBody>
      </p:sp>
    </p:spTree>
    <p:extLst>
      <p:ext uri="{BB962C8B-B14F-4D97-AF65-F5344CB8AC3E}">
        <p14:creationId xmlns:p14="http://schemas.microsoft.com/office/powerpoint/2010/main" val="392998268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p:cNvSpPr>
            <a:spLocks noGrp="1"/>
          </p:cNvSpPr>
          <p:nvPr>
            <p:ph idx="4294967295"/>
          </p:nvPr>
        </p:nvSpPr>
        <p:spPr>
          <a:xfrm>
            <a:off x="0" y="1346178"/>
            <a:ext cx="12192000" cy="5511822"/>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A map of the launch sites was created with Folium.</a:t>
            </a:r>
          </a:p>
          <a:p>
            <a:pPr>
              <a:lnSpc>
                <a:spcPct val="100000"/>
              </a:lnSpc>
              <a:spcBef>
                <a:spcPts val="1400"/>
              </a:spcBef>
            </a:pPr>
            <a:r>
              <a:rPr lang="en-US" dirty="0">
                <a:solidFill>
                  <a:schemeClr val="accent3">
                    <a:lumMod val="25000"/>
                  </a:schemeClr>
                </a:solidFill>
                <a:latin typeface="Abadi" panose="020B0604020104020204" pitchFamily="34" charset="0"/>
              </a:rPr>
              <a:t>First, the launch sites have been added to the map as cycles to easily localize them.</a:t>
            </a:r>
          </a:p>
          <a:p>
            <a:pPr>
              <a:spcBef>
                <a:spcPts val="1400"/>
              </a:spcBef>
            </a:pPr>
            <a:r>
              <a:rPr lang="en-US" dirty="0">
                <a:solidFill>
                  <a:schemeClr val="accent3">
                    <a:lumMod val="25000"/>
                  </a:schemeClr>
                </a:solidFill>
                <a:latin typeface="Abadi" panose="020B0604020104020204" pitchFamily="34" charset="0"/>
              </a:rPr>
              <a:t>Lines have been added to represent the distance from the equator.</a:t>
            </a:r>
          </a:p>
          <a:p>
            <a:pPr>
              <a:lnSpc>
                <a:spcPct val="100000"/>
              </a:lnSpc>
              <a:spcBef>
                <a:spcPts val="1400"/>
              </a:spcBef>
            </a:pPr>
            <a:r>
              <a:rPr lang="en-US" dirty="0">
                <a:solidFill>
                  <a:schemeClr val="accent3">
                    <a:lumMod val="25000"/>
                  </a:schemeClr>
                </a:solidFill>
                <a:latin typeface="Abadi" panose="020B0604020104020204" pitchFamily="34" charset="0"/>
              </a:rPr>
              <a:t>Then, successful and failed launches have been represented with markers on the map. As multiple launches have similar coordinates, the markers have been placed in clusters.</a:t>
            </a:r>
          </a:p>
          <a:p>
            <a:pPr>
              <a:spcBef>
                <a:spcPts val="1400"/>
              </a:spcBef>
            </a:pPr>
            <a:r>
              <a:rPr lang="en-US" dirty="0">
                <a:solidFill>
                  <a:schemeClr val="accent3">
                    <a:lumMod val="25000"/>
                  </a:schemeClr>
                </a:solidFill>
                <a:latin typeface="Abadi" panose="020B0604020104020204" pitchFamily="34" charset="0"/>
              </a:rPr>
              <a:t>Finally, In order to understand better the location of the launch sites, their distance regarding different items (rails, highways, coastline, cities) have been studied first on a map and then in a table</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17" name="Content Placeholder 4">
            <a:extLst>
              <a:ext uri="{FF2B5EF4-FFF2-40B4-BE49-F238E27FC236}">
                <a16:creationId xmlns:a16="http://schemas.microsoft.com/office/drawing/2014/main" id="{A01F3E5B-667D-0CA9-F680-061AEBDF3D47}"/>
              </a:ext>
            </a:extLst>
          </p:cNvPr>
          <p:cNvSpPr txBox="1">
            <a:spLocks/>
          </p:cNvSpPr>
          <p:nvPr/>
        </p:nvSpPr>
        <p:spPr>
          <a:xfrm>
            <a:off x="0" y="5372122"/>
            <a:ext cx="11290300" cy="136842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a:rPr>
              <a:t>The code can be found on GitHub following this link :</a:t>
            </a:r>
          </a:p>
          <a:p>
            <a:pPr marL="0" indent="0">
              <a:spcBef>
                <a:spcPts val="1400"/>
              </a:spcBef>
              <a:buFont typeface="Wingdings 3" charset="2"/>
              <a:buNone/>
            </a:pPr>
            <a:r>
              <a:rPr lang="en-US" dirty="0">
                <a:solidFill>
                  <a:schemeClr val="accent3">
                    <a:lumMod val="25000"/>
                  </a:schemeClr>
                </a:solidFill>
                <a:latin typeface="Abadi"/>
                <a:hlinkClick r:id="rId3"/>
              </a:rPr>
              <a:t>https://github.com/Owlmium/Capstone_project/blob/04dcba9d103758d6c8cf7d08f56feb3b1da08f4a/launch_site_location_Git.ipynb</a:t>
            </a:r>
            <a:endParaRPr lang="en-US" dirty="0">
              <a:solidFill>
                <a:schemeClr val="accent3">
                  <a:lumMod val="25000"/>
                </a:schemeClr>
              </a:solidFill>
              <a:latin typeface="Abad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C4A78B69-5DE3-ADE0-63DA-DC5FD9773F92}"/>
              </a:ext>
            </a:extLst>
          </p:cNvPr>
          <p:cNvSpPr txBox="1">
            <a:spLocks/>
          </p:cNvSpPr>
          <p:nvPr/>
        </p:nvSpPr>
        <p:spPr>
          <a:xfrm>
            <a:off x="0" y="1825624"/>
            <a:ext cx="12014200" cy="50323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panose="020B0604020104020204" pitchFamily="34" charset="0"/>
              </a:rPr>
              <a:t>A dashboard have been built in order to better observe the link between the launch site, booster version and success rate.</a:t>
            </a:r>
          </a:p>
          <a:p>
            <a:pPr>
              <a:spcBef>
                <a:spcPts val="1400"/>
              </a:spcBef>
            </a:pPr>
            <a:r>
              <a:rPr lang="en-US" dirty="0">
                <a:solidFill>
                  <a:schemeClr val="accent3">
                    <a:lumMod val="25000"/>
                  </a:schemeClr>
                </a:solidFill>
                <a:latin typeface="Abadi" panose="020B0604020104020204" pitchFamily="34" charset="0"/>
              </a:rPr>
              <a:t>First a dropdown list have been added to the dashboard so the user can select the launch site he is interested in. An option ‘All Sites’ have as well been added to select all data.</a:t>
            </a:r>
          </a:p>
          <a:p>
            <a:pPr>
              <a:spcBef>
                <a:spcPts val="1400"/>
              </a:spcBef>
            </a:pPr>
            <a:r>
              <a:rPr lang="en-US" dirty="0">
                <a:solidFill>
                  <a:schemeClr val="accent3">
                    <a:lumMod val="25000"/>
                  </a:schemeClr>
                </a:solidFill>
                <a:latin typeface="Abadi" panose="020B0604020104020204" pitchFamily="34" charset="0"/>
              </a:rPr>
              <a:t>A pie chart have been created displaying the success rate of the launching site if all sites have been selected. If a specific site was selected in the dropdown list, the success versus failure rate was displayed in the pie chart.</a:t>
            </a:r>
          </a:p>
          <a:p>
            <a:pPr>
              <a:spcBef>
                <a:spcPts val="1400"/>
              </a:spcBef>
            </a:pPr>
            <a:r>
              <a:rPr lang="en-US" dirty="0">
                <a:solidFill>
                  <a:schemeClr val="accent3">
                    <a:lumMod val="25000"/>
                  </a:schemeClr>
                </a:solidFill>
                <a:latin typeface="Abadi" panose="020B0604020104020204" pitchFamily="34" charset="0"/>
              </a:rPr>
              <a:t>Then, a slider was added to allow the user to select a payload range between 0 and 10000 Kg.</a:t>
            </a:r>
          </a:p>
          <a:p>
            <a:pPr>
              <a:spcBef>
                <a:spcPts val="1400"/>
              </a:spcBef>
            </a:pPr>
            <a:r>
              <a:rPr lang="en-US" dirty="0">
                <a:solidFill>
                  <a:schemeClr val="accent3">
                    <a:lumMod val="25000"/>
                  </a:schemeClr>
                </a:solidFill>
                <a:latin typeface="Abadi" panose="020B0604020104020204" pitchFamily="34" charset="0"/>
              </a:rPr>
              <a:t>Finally, a scatter plot was added displaying the class depending on the payload mass for the site previously selected in the dropdown list. The data are displayed with different colors depending on the booster version category.</a:t>
            </a:r>
          </a:p>
        </p:txBody>
      </p:sp>
    </p:spTree>
    <p:extLst>
      <p:ext uri="{BB962C8B-B14F-4D97-AF65-F5344CB8AC3E}">
        <p14:creationId xmlns:p14="http://schemas.microsoft.com/office/powerpoint/2010/main" val="310710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C4A78B69-5DE3-ADE0-63DA-DC5FD9773F92}"/>
              </a:ext>
            </a:extLst>
          </p:cNvPr>
          <p:cNvSpPr txBox="1">
            <a:spLocks/>
          </p:cNvSpPr>
          <p:nvPr/>
        </p:nvSpPr>
        <p:spPr>
          <a:xfrm>
            <a:off x="0" y="1825624"/>
            <a:ext cx="12014200" cy="50323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panose="020B0604020104020204" pitchFamily="34" charset="0"/>
              </a:rPr>
              <a:t>A complete screenshot of the dashboard can be seen in appendix 4.1</a:t>
            </a:r>
          </a:p>
          <a:p>
            <a:pPr>
              <a:spcBef>
                <a:spcPts val="1400"/>
              </a:spcBef>
            </a:pPr>
            <a:r>
              <a:rPr lang="en-US" sz="2200" dirty="0">
                <a:solidFill>
                  <a:schemeClr val="accent3">
                    <a:lumMod val="25000"/>
                  </a:schemeClr>
                </a:solidFill>
                <a:latin typeface="Abadi" panose="020B0604020104020204" pitchFamily="34" charset="0"/>
              </a:rPr>
              <a:t>The code used for the callback function can be seen in appendix 4.2</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The code can be found on GitHub following this link :</a:t>
            </a:r>
          </a:p>
          <a:p>
            <a:pPr marL="0" indent="0">
              <a:spcBef>
                <a:spcPts val="1400"/>
              </a:spcBef>
              <a:buNone/>
            </a:pPr>
            <a:r>
              <a:rPr lang="en-US" sz="2200" dirty="0">
                <a:solidFill>
                  <a:schemeClr val="accent3">
                    <a:lumMod val="25000"/>
                  </a:schemeClr>
                </a:solidFill>
                <a:latin typeface="Abadi"/>
                <a:hlinkClick r:id="rId3"/>
              </a:rPr>
              <a:t>https://github.com/Owlmium/Capstone_project/blob/faf983a8552731c6b8cc28c328efdb934a69bc74/Dash_Git.ipynb</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46486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p:cNvSpPr>
            <a:spLocks noGrp="1"/>
          </p:cNvSpPr>
          <p:nvPr>
            <p:ph idx="4294967295"/>
          </p:nvPr>
        </p:nvSpPr>
        <p:spPr>
          <a:xfrm>
            <a:off x="0" y="1439057"/>
            <a:ext cx="12067082" cy="5418943"/>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Finally, a model was built to best estimate the success rate. In order to find the best models, multiple models were essayed :</a:t>
            </a:r>
          </a:p>
          <a:p>
            <a:pPr lvl="1">
              <a:spcBef>
                <a:spcPts val="1400"/>
              </a:spcBef>
            </a:pPr>
            <a:r>
              <a:rPr lang="en-US" sz="2000" dirty="0">
                <a:solidFill>
                  <a:schemeClr val="accent3">
                    <a:lumMod val="25000"/>
                  </a:schemeClr>
                </a:solidFill>
                <a:latin typeface="Abadi" panose="020B0604020104020204" pitchFamily="34" charset="0"/>
              </a:rPr>
              <a:t>Logistic Regression</a:t>
            </a:r>
          </a:p>
          <a:p>
            <a:pPr lvl="1">
              <a:spcBef>
                <a:spcPts val="1400"/>
              </a:spcBef>
            </a:pPr>
            <a:r>
              <a:rPr lang="en-US" sz="2000" dirty="0">
                <a:solidFill>
                  <a:schemeClr val="accent3">
                    <a:lumMod val="25000"/>
                  </a:schemeClr>
                </a:solidFill>
                <a:latin typeface="Abadi" panose="020B0604020104020204" pitchFamily="34" charset="0"/>
              </a:rPr>
              <a:t>Support Vector Machine</a:t>
            </a:r>
          </a:p>
          <a:p>
            <a:pPr lvl="1">
              <a:spcBef>
                <a:spcPts val="1400"/>
              </a:spcBef>
            </a:pPr>
            <a:r>
              <a:rPr lang="en-US" sz="2000" dirty="0">
                <a:solidFill>
                  <a:schemeClr val="accent3">
                    <a:lumMod val="25000"/>
                  </a:schemeClr>
                </a:solidFill>
                <a:latin typeface="Abadi" panose="020B0604020104020204" pitchFamily="34" charset="0"/>
              </a:rPr>
              <a:t>Decision Tree</a:t>
            </a:r>
          </a:p>
          <a:p>
            <a:pPr lvl="1">
              <a:spcBef>
                <a:spcPts val="1400"/>
              </a:spcBef>
            </a:pPr>
            <a:r>
              <a:rPr lang="en-US" sz="2000" dirty="0">
                <a:solidFill>
                  <a:schemeClr val="accent3">
                    <a:lumMod val="25000"/>
                  </a:schemeClr>
                </a:solidFill>
                <a:latin typeface="Abadi" panose="020B0604020104020204" pitchFamily="34" charset="0"/>
              </a:rPr>
              <a:t>K Neighbors</a:t>
            </a:r>
          </a:p>
          <a:p>
            <a:pPr>
              <a:spcBef>
                <a:spcPts val="1400"/>
              </a:spcBef>
            </a:pPr>
            <a:r>
              <a:rPr lang="en-US" dirty="0">
                <a:solidFill>
                  <a:schemeClr val="accent3">
                    <a:lumMod val="25000"/>
                  </a:schemeClr>
                </a:solidFill>
                <a:latin typeface="Abadi" panose="020B0604020104020204" pitchFamily="34" charset="0"/>
              </a:rPr>
              <a:t>First the independent data (X) were standardized.</a:t>
            </a:r>
          </a:p>
          <a:p>
            <a:pPr>
              <a:spcBef>
                <a:spcPts val="1400"/>
              </a:spcBef>
            </a:pPr>
            <a:r>
              <a:rPr lang="en-US" dirty="0">
                <a:solidFill>
                  <a:schemeClr val="accent3">
                    <a:lumMod val="25000"/>
                  </a:schemeClr>
                </a:solidFill>
                <a:latin typeface="Abadi" panose="020B0604020104020204" pitchFamily="34" charset="0"/>
              </a:rPr>
              <a:t>Then the independent and dependent data (X and Y) were split into two dataset : the train and test set.</a:t>
            </a:r>
          </a:p>
          <a:p>
            <a:pPr>
              <a:spcBef>
                <a:spcPts val="1400"/>
              </a:spcBef>
            </a:pPr>
            <a:r>
              <a:rPr lang="en-US" dirty="0">
                <a:solidFill>
                  <a:schemeClr val="accent3">
                    <a:lumMod val="25000"/>
                  </a:schemeClr>
                </a:solidFill>
                <a:latin typeface="Abadi" panose="020B0604020104020204" pitchFamily="34" charset="0"/>
              </a:rPr>
              <a:t>The models were fitted on the train set with searching for the best parameters thanks to the Grid Search Cross Validation.</a:t>
            </a:r>
          </a:p>
          <a:p>
            <a:pPr>
              <a:spcBef>
                <a:spcPts val="1400"/>
              </a:spcBef>
            </a:pPr>
            <a:r>
              <a:rPr lang="en-US" dirty="0">
                <a:solidFill>
                  <a:schemeClr val="accent3">
                    <a:lumMod val="25000"/>
                  </a:schemeClr>
                </a:solidFill>
                <a:latin typeface="Abadi" panose="020B0604020104020204" pitchFamily="34" charset="0"/>
              </a:rPr>
              <a:t>Finally, the accuracy of the model was evaluated on the test set and a confusion matrix was built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5" name="Picture 14">
            <a:extLst>
              <a:ext uri="{FF2B5EF4-FFF2-40B4-BE49-F238E27FC236}">
                <a16:creationId xmlns:a16="http://schemas.microsoft.com/office/drawing/2014/main" id="{F41E1BAC-D117-6474-FC40-F8055898DDEA}"/>
              </a:ext>
            </a:extLst>
          </p:cNvPr>
          <p:cNvPicPr>
            <a:picLocks noChangeAspect="1"/>
          </p:cNvPicPr>
          <p:nvPr/>
        </p:nvPicPr>
        <p:blipFill>
          <a:blip r:embed="rId4"/>
          <a:stretch>
            <a:fillRect/>
          </a:stretch>
        </p:blipFill>
        <p:spPr>
          <a:xfrm>
            <a:off x="6096000" y="6142793"/>
            <a:ext cx="2457793" cy="238158"/>
          </a:xfrm>
          <a:prstGeom prst="rect">
            <a:avLst/>
          </a:prstGeom>
        </p:spPr>
      </p:pic>
      <p:grpSp>
        <p:nvGrpSpPr>
          <p:cNvPr id="19" name="Group 18">
            <a:extLst>
              <a:ext uri="{FF2B5EF4-FFF2-40B4-BE49-F238E27FC236}">
                <a16:creationId xmlns:a16="http://schemas.microsoft.com/office/drawing/2014/main" id="{F3F822DA-2335-EC87-0A7E-9DF720DAE975}"/>
              </a:ext>
            </a:extLst>
          </p:cNvPr>
          <p:cNvGrpSpPr/>
          <p:nvPr/>
        </p:nvGrpSpPr>
        <p:grpSpPr>
          <a:xfrm>
            <a:off x="325120" y="2023688"/>
            <a:ext cx="11562888" cy="4553373"/>
            <a:chOff x="325120" y="2223477"/>
            <a:chExt cx="11562888" cy="4553373"/>
          </a:xfrm>
        </p:grpSpPr>
        <p:graphicFrame>
          <p:nvGraphicFramePr>
            <p:cNvPr id="2" name="Diagram 1">
              <a:extLst>
                <a:ext uri="{FF2B5EF4-FFF2-40B4-BE49-F238E27FC236}">
                  <a16:creationId xmlns:a16="http://schemas.microsoft.com/office/drawing/2014/main" id="{2314A640-601C-5902-1A0F-05A61F4A2FCE}"/>
                </a:ext>
              </a:extLst>
            </p:cNvPr>
            <p:cNvGraphicFramePr/>
            <p:nvPr>
              <p:extLst>
                <p:ext uri="{D42A27DB-BD31-4B8C-83A1-F6EECF244321}">
                  <p14:modId xmlns:p14="http://schemas.microsoft.com/office/powerpoint/2010/main" val="3235633324"/>
                </p:ext>
              </p:extLst>
            </p:nvPr>
          </p:nvGraphicFramePr>
          <p:xfrm>
            <a:off x="325120" y="2223477"/>
            <a:ext cx="6289040" cy="45533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4702C1AC-F372-84A6-27C1-1C999D54DBAE}"/>
                </a:ext>
              </a:extLst>
            </p:cNvPr>
            <p:cNvPicPr>
              <a:picLocks noChangeAspect="1"/>
            </p:cNvPicPr>
            <p:nvPr/>
          </p:nvPicPr>
          <p:blipFill>
            <a:blip r:embed="rId10"/>
            <a:stretch>
              <a:fillRect/>
            </a:stretch>
          </p:blipFill>
          <p:spPr>
            <a:xfrm>
              <a:off x="2463721" y="2612683"/>
              <a:ext cx="3410426" cy="352474"/>
            </a:xfrm>
            <a:prstGeom prst="rect">
              <a:avLst/>
            </a:prstGeom>
          </p:spPr>
        </p:pic>
        <p:pic>
          <p:nvPicPr>
            <p:cNvPr id="9" name="Picture 8">
              <a:extLst>
                <a:ext uri="{FF2B5EF4-FFF2-40B4-BE49-F238E27FC236}">
                  <a16:creationId xmlns:a16="http://schemas.microsoft.com/office/drawing/2014/main" id="{BFD832F9-991B-EA80-615D-F0B2085B6DAC}"/>
                </a:ext>
              </a:extLst>
            </p:cNvPr>
            <p:cNvPicPr>
              <a:picLocks noChangeAspect="1"/>
            </p:cNvPicPr>
            <p:nvPr/>
          </p:nvPicPr>
          <p:blipFill>
            <a:blip r:embed="rId11"/>
            <a:stretch>
              <a:fillRect/>
            </a:stretch>
          </p:blipFill>
          <p:spPr>
            <a:xfrm>
              <a:off x="3675814" y="3778528"/>
              <a:ext cx="7421011" cy="228632"/>
            </a:xfrm>
            <a:prstGeom prst="rect">
              <a:avLst/>
            </a:prstGeom>
          </p:spPr>
        </p:pic>
        <p:pic>
          <p:nvPicPr>
            <p:cNvPr id="11" name="Picture 10">
              <a:extLst>
                <a:ext uri="{FF2B5EF4-FFF2-40B4-BE49-F238E27FC236}">
                  <a16:creationId xmlns:a16="http://schemas.microsoft.com/office/drawing/2014/main" id="{09F05C90-4088-F3E6-AC72-566E108BA017}"/>
                </a:ext>
              </a:extLst>
            </p:cNvPr>
            <p:cNvPicPr>
              <a:picLocks noChangeAspect="1"/>
            </p:cNvPicPr>
            <p:nvPr/>
          </p:nvPicPr>
          <p:blipFill>
            <a:blip r:embed="rId12"/>
            <a:stretch>
              <a:fillRect/>
            </a:stretch>
          </p:blipFill>
          <p:spPr>
            <a:xfrm>
              <a:off x="4878097" y="4669650"/>
              <a:ext cx="4163006" cy="771633"/>
            </a:xfrm>
            <a:prstGeom prst="rect">
              <a:avLst/>
            </a:prstGeom>
          </p:spPr>
        </p:pic>
        <p:pic>
          <p:nvPicPr>
            <p:cNvPr id="17" name="Picture 16">
              <a:extLst>
                <a:ext uri="{FF2B5EF4-FFF2-40B4-BE49-F238E27FC236}">
                  <a16:creationId xmlns:a16="http://schemas.microsoft.com/office/drawing/2014/main" id="{9CB4008F-B5ED-D4EE-7682-AE6420194150}"/>
                </a:ext>
              </a:extLst>
            </p:cNvPr>
            <p:cNvPicPr>
              <a:picLocks noChangeAspect="1"/>
            </p:cNvPicPr>
            <p:nvPr/>
          </p:nvPicPr>
          <p:blipFill>
            <a:blip r:embed="rId13"/>
            <a:stretch>
              <a:fillRect/>
            </a:stretch>
          </p:blipFill>
          <p:spPr>
            <a:xfrm>
              <a:off x="6096000" y="5986692"/>
              <a:ext cx="5792008" cy="304843"/>
            </a:xfrm>
            <a:prstGeom prst="rect">
              <a:avLst/>
            </a:prstGeom>
          </p:spPr>
        </p:pic>
      </p:grpSp>
      <p:sp>
        <p:nvSpPr>
          <p:cNvPr id="18" name="TextBox 17">
            <a:extLst>
              <a:ext uri="{FF2B5EF4-FFF2-40B4-BE49-F238E27FC236}">
                <a16:creationId xmlns:a16="http://schemas.microsoft.com/office/drawing/2014/main" id="{5A66C67E-D99A-043D-CF6A-71304FEC2A16}"/>
              </a:ext>
            </a:extLst>
          </p:cNvPr>
          <p:cNvSpPr txBox="1"/>
          <p:nvPr/>
        </p:nvSpPr>
        <p:spPr>
          <a:xfrm>
            <a:off x="4054661" y="1576563"/>
            <a:ext cx="3692036" cy="276999"/>
          </a:xfrm>
          <a:prstGeom prst="rect">
            <a:avLst/>
          </a:prstGeom>
          <a:noFill/>
        </p:spPr>
        <p:txBody>
          <a:bodyPr wrap="none" rtlCol="0">
            <a:spAutoFit/>
          </a:bodyPr>
          <a:lstStyle/>
          <a:p>
            <a:r>
              <a:rPr lang="en-US" sz="1200" b="1" i="1" dirty="0">
                <a:solidFill>
                  <a:schemeClr val="bg1">
                    <a:lumMod val="75000"/>
                    <a:lumOff val="25000"/>
                  </a:schemeClr>
                </a:solidFill>
              </a:rPr>
              <a:t>Process for finding the best classification model</a:t>
            </a:r>
          </a:p>
        </p:txBody>
      </p:sp>
    </p:spTree>
    <p:extLst>
      <p:ext uri="{BB962C8B-B14F-4D97-AF65-F5344CB8AC3E}">
        <p14:creationId xmlns:p14="http://schemas.microsoft.com/office/powerpoint/2010/main" val="400106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2E166625-4F84-3D60-896D-DC9FC9BC3A08}"/>
              </a:ext>
            </a:extLst>
          </p:cNvPr>
          <p:cNvSpPr txBox="1">
            <a:spLocks/>
          </p:cNvSpPr>
          <p:nvPr/>
        </p:nvSpPr>
        <p:spPr>
          <a:xfrm>
            <a:off x="0" y="1516087"/>
            <a:ext cx="12014200" cy="50323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a:rPr>
              <a:t>The code can be found on GitHub following this link :</a:t>
            </a:r>
          </a:p>
          <a:p>
            <a:pPr marL="0" indent="0">
              <a:spcBef>
                <a:spcPts val="1400"/>
              </a:spcBef>
              <a:buNone/>
            </a:pPr>
            <a:r>
              <a:rPr lang="en-US" dirty="0">
                <a:solidFill>
                  <a:schemeClr val="accent3">
                    <a:lumMod val="25000"/>
                  </a:schemeClr>
                </a:solidFill>
                <a:latin typeface="Abadi"/>
                <a:hlinkClick r:id="rId3"/>
              </a:rPr>
              <a:t>https://github.com/Owlmium/Capstone_project/blob/955488ded7fc29189896d7191a0fec99c4884401/SpaceX_Machine%20Learning%20Prediction_Git.ipynb</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78917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457201" y="1807337"/>
            <a:ext cx="11313042"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allowed to identify that multiple parameters as the flight number, launch site, payload mass, orbit considered, booster version or year of launch could be correlated to the success of the first stage landing (class). Thus, a set of parameters was selected in order to build a predictive model.</a:t>
            </a:r>
          </a:p>
          <a:p>
            <a:pPr>
              <a:lnSpc>
                <a:spcPct val="100000"/>
              </a:lnSpc>
              <a:spcBef>
                <a:spcPts val="1400"/>
              </a:spcBef>
            </a:pPr>
            <a:r>
              <a:rPr lang="en-US" sz="2000" dirty="0">
                <a:solidFill>
                  <a:schemeClr val="accent3">
                    <a:lumMod val="25000"/>
                  </a:schemeClr>
                </a:solidFill>
                <a:latin typeface="Abadi" panose="020B0604020104020204" pitchFamily="34" charset="0"/>
              </a:rPr>
              <a:t>In order to better visualize the correlation between these parameters, an interactive dashboard was built (see appendix 4.1).</a:t>
            </a:r>
          </a:p>
          <a:p>
            <a:pPr>
              <a:lnSpc>
                <a:spcPct val="100000"/>
              </a:lnSpc>
              <a:spcBef>
                <a:spcPts val="1400"/>
              </a:spcBef>
            </a:pPr>
            <a:r>
              <a:rPr lang="en-US" sz="2000" dirty="0">
                <a:solidFill>
                  <a:schemeClr val="accent3">
                    <a:lumMod val="25000"/>
                  </a:schemeClr>
                </a:solidFill>
                <a:latin typeface="Abadi" panose="020B0604020104020204" pitchFamily="34" charset="0"/>
              </a:rPr>
              <a:t>Finally, after assessing different classifier models, it was observed that all models results in a similar accuracy. A good accuracy up to 0,83 could be obtained.</a:t>
            </a:r>
          </a:p>
          <a:p>
            <a:pPr>
              <a:lnSpc>
                <a:spcPct val="100000"/>
              </a:lnSpc>
              <a:spcBef>
                <a:spcPts val="1400"/>
              </a:spcBef>
            </a:pPr>
            <a:r>
              <a:rPr lang="en-US" sz="2000" dirty="0">
                <a:solidFill>
                  <a:schemeClr val="accent3">
                    <a:lumMod val="25000"/>
                  </a:schemeClr>
                </a:solidFill>
                <a:latin typeface="Abadi" panose="020B0604020104020204" pitchFamily="34" charset="0"/>
              </a:rPr>
              <a:t>Thus, Machine Learning can be applied to the data coming from SpaceX to predict with a good accuracy the result of the first stage landing of a given rocket.</a:t>
            </a:r>
            <a:endParaRPr lang="en-US" sz="2000" dirty="0"/>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4">
            <a:extLst>
              <a:ext uri="{FF2B5EF4-FFF2-40B4-BE49-F238E27FC236}">
                <a16:creationId xmlns:a16="http://schemas.microsoft.com/office/drawing/2014/main" id="{86246C89-E46D-DE03-2DEB-AD3423BF97BE}"/>
              </a:ext>
            </a:extLst>
          </p:cNvPr>
          <p:cNvSpPr txBox="1">
            <a:spLocks/>
          </p:cNvSpPr>
          <p:nvPr/>
        </p:nvSpPr>
        <p:spPr>
          <a:xfrm>
            <a:off x="0" y="1330325"/>
            <a:ext cx="12192000" cy="4989025"/>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marL="0" indent="0">
              <a:spcBef>
                <a:spcPts val="1400"/>
              </a:spcBef>
              <a:buFont typeface="Wingdings 3" charset="2"/>
              <a:buNone/>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It can be observed that the launch site CCAFS SLC 40 was employed for the first flights followed by VAFB SLC 4E and KSC LC 39A. This could explain the lower success rate of CCAFS SLC 40 as flights with low flight numbers have a lower chance to succeed in the landing of the first stage as shown previously.</a:t>
            </a:r>
          </a:p>
          <a:p>
            <a:pPr marL="0" indent="0">
              <a:buFont typeface="Wingdings 3" charset="2"/>
              <a:buNone/>
            </a:pPr>
            <a:endParaRPr lang="en-US" dirty="0"/>
          </a:p>
        </p:txBody>
      </p:sp>
      <p:pic>
        <p:nvPicPr>
          <p:cNvPr id="7" name="Picture 6">
            <a:extLst>
              <a:ext uri="{FF2B5EF4-FFF2-40B4-BE49-F238E27FC236}">
                <a16:creationId xmlns:a16="http://schemas.microsoft.com/office/drawing/2014/main" id="{FBBE66AF-43EE-1739-F102-A51BEEE6BF26}"/>
              </a:ext>
            </a:extLst>
          </p:cNvPr>
          <p:cNvPicPr>
            <a:picLocks noChangeAspect="1"/>
          </p:cNvPicPr>
          <p:nvPr/>
        </p:nvPicPr>
        <p:blipFill>
          <a:blip r:embed="rId3"/>
          <a:stretch>
            <a:fillRect/>
          </a:stretch>
        </p:blipFill>
        <p:spPr>
          <a:xfrm>
            <a:off x="435513" y="1721235"/>
            <a:ext cx="10755226" cy="3458058"/>
          </a:xfrm>
          <a:prstGeom prst="rect">
            <a:avLst/>
          </a:prstGeom>
        </p:spPr>
      </p:pic>
      <p:sp>
        <p:nvSpPr>
          <p:cNvPr id="8" name="TextBox 7">
            <a:extLst>
              <a:ext uri="{FF2B5EF4-FFF2-40B4-BE49-F238E27FC236}">
                <a16:creationId xmlns:a16="http://schemas.microsoft.com/office/drawing/2014/main" id="{BAE490E7-818F-01F9-72D8-D72638DE1AF1}"/>
              </a:ext>
            </a:extLst>
          </p:cNvPr>
          <p:cNvSpPr txBox="1"/>
          <p:nvPr/>
        </p:nvSpPr>
        <p:spPr>
          <a:xfrm>
            <a:off x="4054661" y="1352903"/>
            <a:ext cx="4198585" cy="276999"/>
          </a:xfrm>
          <a:prstGeom prst="rect">
            <a:avLst/>
          </a:prstGeom>
          <a:noFill/>
        </p:spPr>
        <p:txBody>
          <a:bodyPr wrap="none" rtlCol="0">
            <a:spAutoFit/>
          </a:bodyPr>
          <a:lstStyle/>
          <a:p>
            <a:r>
              <a:rPr lang="en-US" sz="1200" b="1" i="1" dirty="0">
                <a:solidFill>
                  <a:schemeClr val="bg1">
                    <a:lumMod val="75000"/>
                    <a:lumOff val="25000"/>
                  </a:schemeClr>
                </a:solidFill>
              </a:rPr>
              <a:t>Launch site and Class depending on the flight number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9" name="Content Placeholder 4">
            <a:extLst>
              <a:ext uri="{FF2B5EF4-FFF2-40B4-BE49-F238E27FC236}">
                <a16:creationId xmlns:a16="http://schemas.microsoft.com/office/drawing/2014/main" id="{A6C436FB-65A1-DC16-C82D-C7481F748DE9}"/>
              </a:ext>
            </a:extLst>
          </p:cNvPr>
          <p:cNvSpPr txBox="1">
            <a:spLocks/>
          </p:cNvSpPr>
          <p:nvPr/>
        </p:nvSpPr>
        <p:spPr>
          <a:xfrm>
            <a:off x="0" y="1724026"/>
            <a:ext cx="12192000" cy="4838246"/>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1400"/>
              </a:spcBef>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latin typeface="Abadi"/>
              </a:rPr>
              <a:t>VAFB SLC 4E seems to have been used only for low payload mass. CCAFS SLC 40 have in majority been used for low payload mass with few extreme exceptions. Finally, KSC LC 39A was employed for medium to high payload mass. This could be in favor of the good results of the launch site VAFB SLC 4E</a:t>
            </a:r>
          </a:p>
        </p:txBody>
      </p:sp>
      <p:pic>
        <p:nvPicPr>
          <p:cNvPr id="10" name="Picture 9">
            <a:extLst>
              <a:ext uri="{FF2B5EF4-FFF2-40B4-BE49-F238E27FC236}">
                <a16:creationId xmlns:a16="http://schemas.microsoft.com/office/drawing/2014/main" id="{0ADD6A85-8211-D311-8208-CAA4E83C66B4}"/>
              </a:ext>
            </a:extLst>
          </p:cNvPr>
          <p:cNvPicPr>
            <a:picLocks noChangeAspect="1"/>
          </p:cNvPicPr>
          <p:nvPr/>
        </p:nvPicPr>
        <p:blipFill>
          <a:blip r:embed="rId3"/>
          <a:stretch>
            <a:fillRect/>
          </a:stretch>
        </p:blipFill>
        <p:spPr>
          <a:xfrm>
            <a:off x="501806" y="1648074"/>
            <a:ext cx="10783805" cy="3391373"/>
          </a:xfrm>
          <a:prstGeom prst="rect">
            <a:avLst/>
          </a:prstGeom>
        </p:spPr>
      </p:pic>
      <p:sp>
        <p:nvSpPr>
          <p:cNvPr id="11" name="TextBox 10">
            <a:extLst>
              <a:ext uri="{FF2B5EF4-FFF2-40B4-BE49-F238E27FC236}">
                <a16:creationId xmlns:a16="http://schemas.microsoft.com/office/drawing/2014/main" id="{A76188C0-A4DD-504C-F29D-89AB5F490DDE}"/>
              </a:ext>
            </a:extLst>
          </p:cNvPr>
          <p:cNvSpPr txBox="1"/>
          <p:nvPr/>
        </p:nvSpPr>
        <p:spPr>
          <a:xfrm>
            <a:off x="4054661" y="1352903"/>
            <a:ext cx="4269117" cy="276999"/>
          </a:xfrm>
          <a:prstGeom prst="rect">
            <a:avLst/>
          </a:prstGeom>
          <a:noFill/>
        </p:spPr>
        <p:txBody>
          <a:bodyPr wrap="none" rtlCol="0">
            <a:spAutoFit/>
          </a:bodyPr>
          <a:lstStyle/>
          <a:p>
            <a:r>
              <a:rPr lang="en-US" sz="1200" b="1" i="1" dirty="0">
                <a:solidFill>
                  <a:schemeClr val="bg1">
                    <a:lumMod val="75000"/>
                    <a:lumOff val="25000"/>
                  </a:schemeClr>
                </a:solidFill>
              </a:rPr>
              <a:t>Payload mass and Class depending on the launch site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606FF40-536E-8A16-70DF-4A03FACEE3BC}"/>
              </a:ext>
            </a:extLst>
          </p:cNvPr>
          <p:cNvPicPr>
            <a:picLocks noChangeAspect="1"/>
          </p:cNvPicPr>
          <p:nvPr/>
        </p:nvPicPr>
        <p:blipFill>
          <a:blip r:embed="rId3"/>
          <a:stretch>
            <a:fillRect/>
          </a:stretch>
        </p:blipFill>
        <p:spPr>
          <a:xfrm>
            <a:off x="502977" y="1597947"/>
            <a:ext cx="3012049" cy="2020646"/>
          </a:xfrm>
          <a:prstGeom prst="rect">
            <a:avLst/>
          </a:prstGeom>
        </p:spPr>
      </p:pic>
      <p:sp>
        <p:nvSpPr>
          <p:cNvPr id="7" name="Content Placeholder 4">
            <a:extLst>
              <a:ext uri="{FF2B5EF4-FFF2-40B4-BE49-F238E27FC236}">
                <a16:creationId xmlns:a16="http://schemas.microsoft.com/office/drawing/2014/main" id="{82316E05-5FE3-72C4-8511-EA08E583EFD8}"/>
              </a:ext>
            </a:extLst>
          </p:cNvPr>
          <p:cNvSpPr txBox="1">
            <a:spLocks/>
          </p:cNvSpPr>
          <p:nvPr/>
        </p:nvSpPr>
        <p:spPr>
          <a:xfrm>
            <a:off x="4421767" y="1520351"/>
            <a:ext cx="6863844" cy="50397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a:rPr>
              <a:t>The higher success rates (100%) are obtained for the orbit ES-L1, GEO, HEO and SSO.</a:t>
            </a:r>
          </a:p>
          <a:p>
            <a:pPr>
              <a:spcBef>
                <a:spcPts val="1400"/>
              </a:spcBef>
            </a:pPr>
            <a:r>
              <a:rPr lang="en-US" dirty="0">
                <a:solidFill>
                  <a:schemeClr val="accent3">
                    <a:lumMod val="25000"/>
                  </a:schemeClr>
                </a:solidFill>
                <a:latin typeface="Abadi"/>
              </a:rPr>
              <a:t>They are followed by VLEO, LEO, MEO, PO and GTO.</a:t>
            </a:r>
          </a:p>
          <a:p>
            <a:pPr>
              <a:spcBef>
                <a:spcPts val="1400"/>
              </a:spcBef>
            </a:pPr>
            <a:r>
              <a:rPr lang="en-US" dirty="0">
                <a:solidFill>
                  <a:schemeClr val="accent3">
                    <a:lumMod val="25000"/>
                  </a:schemeClr>
                </a:solidFill>
                <a:latin typeface="Abadi"/>
              </a:rPr>
              <a:t>SO present the lower success rate with 0%.</a:t>
            </a:r>
          </a:p>
          <a:p>
            <a:pPr>
              <a:spcBef>
                <a:spcPts val="1400"/>
              </a:spcBef>
            </a:pPr>
            <a:r>
              <a:rPr lang="en-US" dirty="0">
                <a:solidFill>
                  <a:schemeClr val="accent3">
                    <a:lumMod val="25000"/>
                  </a:schemeClr>
                </a:solidFill>
                <a:latin typeface="Abadi"/>
              </a:rPr>
              <a:t>However, it is important to denote that all orbits are not represent by the same number of samples. Moreover, several orbit are only represented by one sample, making the data less significant.</a:t>
            </a: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p:txBody>
      </p:sp>
      <p:pic>
        <p:nvPicPr>
          <p:cNvPr id="8" name="Picture 7">
            <a:extLst>
              <a:ext uri="{FF2B5EF4-FFF2-40B4-BE49-F238E27FC236}">
                <a16:creationId xmlns:a16="http://schemas.microsoft.com/office/drawing/2014/main" id="{FAFBC398-D2E6-9291-A0D7-64DEC60D047D}"/>
              </a:ext>
            </a:extLst>
          </p:cNvPr>
          <p:cNvPicPr>
            <a:picLocks noChangeAspect="1"/>
          </p:cNvPicPr>
          <p:nvPr/>
        </p:nvPicPr>
        <p:blipFill rotWithShape="1">
          <a:blip r:embed="rId4"/>
          <a:srcRect t="18651" r="47042"/>
          <a:stretch/>
        </p:blipFill>
        <p:spPr>
          <a:xfrm>
            <a:off x="5130034" y="4736201"/>
            <a:ext cx="965966" cy="1823850"/>
          </a:xfrm>
          <a:prstGeom prst="rect">
            <a:avLst/>
          </a:prstGeom>
        </p:spPr>
      </p:pic>
      <p:graphicFrame>
        <p:nvGraphicFramePr>
          <p:cNvPr id="9" name="Table 13">
            <a:extLst>
              <a:ext uri="{FF2B5EF4-FFF2-40B4-BE49-F238E27FC236}">
                <a16:creationId xmlns:a16="http://schemas.microsoft.com/office/drawing/2014/main" id="{CC7542A5-0D9B-BDA2-44E3-44CF19257996}"/>
              </a:ext>
            </a:extLst>
          </p:cNvPr>
          <p:cNvGraphicFramePr>
            <a:graphicFrameLocks noGrp="1"/>
          </p:cNvGraphicFramePr>
          <p:nvPr>
            <p:extLst>
              <p:ext uri="{D42A27DB-BD31-4B8C-83A1-F6EECF244321}">
                <p14:modId xmlns:p14="http://schemas.microsoft.com/office/powerpoint/2010/main" val="3884850051"/>
              </p:ext>
            </p:extLst>
          </p:nvPr>
        </p:nvGraphicFramePr>
        <p:xfrm>
          <a:off x="736876" y="4001951"/>
          <a:ext cx="2367282" cy="2560320"/>
        </p:xfrm>
        <a:graphic>
          <a:graphicData uri="http://schemas.openxmlformats.org/drawingml/2006/table">
            <a:tbl>
              <a:tblPr firstRow="1" bandRow="1">
                <a:tableStyleId>{21E4AEA4-8DFA-4A89-87EB-49C32662AFE0}</a:tableStyleId>
              </a:tblPr>
              <a:tblGrid>
                <a:gridCol w="1183641">
                  <a:extLst>
                    <a:ext uri="{9D8B030D-6E8A-4147-A177-3AD203B41FA5}">
                      <a16:colId xmlns:a16="http://schemas.microsoft.com/office/drawing/2014/main" val="4046614611"/>
                    </a:ext>
                  </a:extLst>
                </a:gridCol>
                <a:gridCol w="1183641">
                  <a:extLst>
                    <a:ext uri="{9D8B030D-6E8A-4147-A177-3AD203B41FA5}">
                      <a16:colId xmlns:a16="http://schemas.microsoft.com/office/drawing/2014/main" val="3088899054"/>
                    </a:ext>
                  </a:extLst>
                </a:gridCol>
              </a:tblGrid>
              <a:tr h="198738">
                <a:tc>
                  <a:txBody>
                    <a:bodyPr/>
                    <a:lstStyle/>
                    <a:p>
                      <a:pPr algn="ctr"/>
                      <a:r>
                        <a:rPr lang="en-US" sz="800" dirty="0"/>
                        <a:t>Orbit</a:t>
                      </a:r>
                    </a:p>
                  </a:txBody>
                  <a:tcPr/>
                </a:tc>
                <a:tc>
                  <a:txBody>
                    <a:bodyPr/>
                    <a:lstStyle/>
                    <a:p>
                      <a:pPr algn="ctr"/>
                      <a:r>
                        <a:rPr lang="en-US" sz="800" dirty="0"/>
                        <a:t>Count</a:t>
                      </a:r>
                    </a:p>
                  </a:txBody>
                  <a:tcPr/>
                </a:tc>
                <a:extLst>
                  <a:ext uri="{0D108BD9-81ED-4DB2-BD59-A6C34878D82A}">
                    <a16:rowId xmlns:a16="http://schemas.microsoft.com/office/drawing/2014/main" val="496282657"/>
                  </a:ext>
                </a:extLst>
              </a:tr>
              <a:tr h="198738">
                <a:tc>
                  <a:txBody>
                    <a:bodyPr/>
                    <a:lstStyle/>
                    <a:p>
                      <a:pPr algn="ctr"/>
                      <a:r>
                        <a:rPr lang="en-US" sz="800" dirty="0"/>
                        <a:t>GTO</a:t>
                      </a:r>
                    </a:p>
                  </a:txBody>
                  <a:tcPr/>
                </a:tc>
                <a:tc>
                  <a:txBody>
                    <a:bodyPr/>
                    <a:lstStyle/>
                    <a:p>
                      <a:pPr algn="ctr"/>
                      <a:r>
                        <a:rPr lang="en-US" sz="800" dirty="0"/>
                        <a:t>27</a:t>
                      </a:r>
                    </a:p>
                  </a:txBody>
                  <a:tcPr/>
                </a:tc>
                <a:extLst>
                  <a:ext uri="{0D108BD9-81ED-4DB2-BD59-A6C34878D82A}">
                    <a16:rowId xmlns:a16="http://schemas.microsoft.com/office/drawing/2014/main" val="209707329"/>
                  </a:ext>
                </a:extLst>
              </a:tr>
              <a:tr h="198738">
                <a:tc>
                  <a:txBody>
                    <a:bodyPr/>
                    <a:lstStyle/>
                    <a:p>
                      <a:pPr algn="ctr"/>
                      <a:r>
                        <a:rPr lang="en-US" sz="800" dirty="0"/>
                        <a:t>ISS</a:t>
                      </a:r>
                    </a:p>
                  </a:txBody>
                  <a:tcPr/>
                </a:tc>
                <a:tc>
                  <a:txBody>
                    <a:bodyPr/>
                    <a:lstStyle/>
                    <a:p>
                      <a:pPr algn="ctr"/>
                      <a:r>
                        <a:rPr lang="en-US" sz="800" dirty="0"/>
                        <a:t>21</a:t>
                      </a:r>
                    </a:p>
                  </a:txBody>
                  <a:tcPr/>
                </a:tc>
                <a:extLst>
                  <a:ext uri="{0D108BD9-81ED-4DB2-BD59-A6C34878D82A}">
                    <a16:rowId xmlns:a16="http://schemas.microsoft.com/office/drawing/2014/main" val="1204369551"/>
                  </a:ext>
                </a:extLst>
              </a:tr>
              <a:tr h="198738">
                <a:tc>
                  <a:txBody>
                    <a:bodyPr/>
                    <a:lstStyle/>
                    <a:p>
                      <a:pPr algn="ctr"/>
                      <a:r>
                        <a:rPr lang="en-US" sz="800" dirty="0"/>
                        <a:t>VLEO</a:t>
                      </a:r>
                    </a:p>
                  </a:txBody>
                  <a:tcPr/>
                </a:tc>
                <a:tc>
                  <a:txBody>
                    <a:bodyPr/>
                    <a:lstStyle/>
                    <a:p>
                      <a:pPr algn="ctr"/>
                      <a:r>
                        <a:rPr lang="en-US" sz="800" dirty="0"/>
                        <a:t>14</a:t>
                      </a:r>
                    </a:p>
                  </a:txBody>
                  <a:tcPr/>
                </a:tc>
                <a:extLst>
                  <a:ext uri="{0D108BD9-81ED-4DB2-BD59-A6C34878D82A}">
                    <a16:rowId xmlns:a16="http://schemas.microsoft.com/office/drawing/2014/main" val="1629961849"/>
                  </a:ext>
                </a:extLst>
              </a:tr>
              <a:tr h="198738">
                <a:tc>
                  <a:txBody>
                    <a:bodyPr/>
                    <a:lstStyle/>
                    <a:p>
                      <a:pPr algn="ctr"/>
                      <a:r>
                        <a:rPr lang="en-US" sz="800" dirty="0"/>
                        <a:t>PO</a:t>
                      </a:r>
                    </a:p>
                  </a:txBody>
                  <a:tcPr/>
                </a:tc>
                <a:tc>
                  <a:txBody>
                    <a:bodyPr/>
                    <a:lstStyle/>
                    <a:p>
                      <a:pPr algn="ctr"/>
                      <a:r>
                        <a:rPr lang="en-US" sz="800" dirty="0"/>
                        <a:t>9</a:t>
                      </a:r>
                    </a:p>
                  </a:txBody>
                  <a:tcPr/>
                </a:tc>
                <a:extLst>
                  <a:ext uri="{0D108BD9-81ED-4DB2-BD59-A6C34878D82A}">
                    <a16:rowId xmlns:a16="http://schemas.microsoft.com/office/drawing/2014/main" val="74804814"/>
                  </a:ext>
                </a:extLst>
              </a:tr>
              <a:tr h="198738">
                <a:tc>
                  <a:txBody>
                    <a:bodyPr/>
                    <a:lstStyle/>
                    <a:p>
                      <a:pPr algn="ctr"/>
                      <a:r>
                        <a:rPr lang="en-US" sz="800" dirty="0"/>
                        <a:t>LEO</a:t>
                      </a:r>
                    </a:p>
                  </a:txBody>
                  <a:tcPr/>
                </a:tc>
                <a:tc>
                  <a:txBody>
                    <a:bodyPr/>
                    <a:lstStyle/>
                    <a:p>
                      <a:pPr algn="ctr"/>
                      <a:r>
                        <a:rPr lang="en-US" sz="800" dirty="0"/>
                        <a:t>7</a:t>
                      </a:r>
                    </a:p>
                  </a:txBody>
                  <a:tcPr/>
                </a:tc>
                <a:extLst>
                  <a:ext uri="{0D108BD9-81ED-4DB2-BD59-A6C34878D82A}">
                    <a16:rowId xmlns:a16="http://schemas.microsoft.com/office/drawing/2014/main" val="546981510"/>
                  </a:ext>
                </a:extLst>
              </a:tr>
              <a:tr h="198738">
                <a:tc>
                  <a:txBody>
                    <a:bodyPr/>
                    <a:lstStyle/>
                    <a:p>
                      <a:pPr algn="ctr"/>
                      <a:r>
                        <a:rPr lang="en-US" sz="800" dirty="0"/>
                        <a:t>SSO</a:t>
                      </a:r>
                    </a:p>
                  </a:txBody>
                  <a:tcPr/>
                </a:tc>
                <a:tc>
                  <a:txBody>
                    <a:bodyPr/>
                    <a:lstStyle/>
                    <a:p>
                      <a:pPr algn="ctr"/>
                      <a:r>
                        <a:rPr lang="en-US" sz="800" dirty="0"/>
                        <a:t>5</a:t>
                      </a:r>
                    </a:p>
                  </a:txBody>
                  <a:tcPr/>
                </a:tc>
                <a:extLst>
                  <a:ext uri="{0D108BD9-81ED-4DB2-BD59-A6C34878D82A}">
                    <a16:rowId xmlns:a16="http://schemas.microsoft.com/office/drawing/2014/main" val="2777847461"/>
                  </a:ext>
                </a:extLst>
              </a:tr>
              <a:tr h="198738">
                <a:tc>
                  <a:txBody>
                    <a:bodyPr/>
                    <a:lstStyle/>
                    <a:p>
                      <a:pPr algn="ctr"/>
                      <a:r>
                        <a:rPr lang="en-US" sz="800" dirty="0"/>
                        <a:t>MEO</a:t>
                      </a:r>
                    </a:p>
                  </a:txBody>
                  <a:tcPr/>
                </a:tc>
                <a:tc>
                  <a:txBody>
                    <a:bodyPr/>
                    <a:lstStyle/>
                    <a:p>
                      <a:pPr algn="ctr"/>
                      <a:r>
                        <a:rPr lang="en-US" sz="800" dirty="0"/>
                        <a:t>3</a:t>
                      </a:r>
                    </a:p>
                  </a:txBody>
                  <a:tcPr/>
                </a:tc>
                <a:extLst>
                  <a:ext uri="{0D108BD9-81ED-4DB2-BD59-A6C34878D82A}">
                    <a16:rowId xmlns:a16="http://schemas.microsoft.com/office/drawing/2014/main" val="3642406396"/>
                  </a:ext>
                </a:extLst>
              </a:tr>
              <a:tr h="198738">
                <a:tc>
                  <a:txBody>
                    <a:bodyPr/>
                    <a:lstStyle/>
                    <a:p>
                      <a:pPr algn="ctr"/>
                      <a:r>
                        <a:rPr lang="en-US" sz="800" dirty="0"/>
                        <a:t>ES-L1</a:t>
                      </a:r>
                    </a:p>
                  </a:txBody>
                  <a:tcPr/>
                </a:tc>
                <a:tc>
                  <a:txBody>
                    <a:bodyPr/>
                    <a:lstStyle/>
                    <a:p>
                      <a:pPr algn="ctr"/>
                      <a:r>
                        <a:rPr lang="en-US" sz="800" dirty="0"/>
                        <a:t>1</a:t>
                      </a:r>
                    </a:p>
                  </a:txBody>
                  <a:tcPr/>
                </a:tc>
                <a:extLst>
                  <a:ext uri="{0D108BD9-81ED-4DB2-BD59-A6C34878D82A}">
                    <a16:rowId xmlns:a16="http://schemas.microsoft.com/office/drawing/2014/main" val="1786207969"/>
                  </a:ext>
                </a:extLst>
              </a:tr>
              <a:tr h="198738">
                <a:tc>
                  <a:txBody>
                    <a:bodyPr/>
                    <a:lstStyle/>
                    <a:p>
                      <a:pPr algn="ctr"/>
                      <a:r>
                        <a:rPr lang="en-US" sz="800" dirty="0"/>
                        <a:t>HEO</a:t>
                      </a:r>
                    </a:p>
                  </a:txBody>
                  <a:tcPr/>
                </a:tc>
                <a:tc>
                  <a:txBody>
                    <a:bodyPr/>
                    <a:lstStyle/>
                    <a:p>
                      <a:pPr algn="ctr"/>
                      <a:r>
                        <a:rPr lang="en-US" sz="800" dirty="0"/>
                        <a:t>1</a:t>
                      </a:r>
                    </a:p>
                  </a:txBody>
                  <a:tcPr/>
                </a:tc>
                <a:extLst>
                  <a:ext uri="{0D108BD9-81ED-4DB2-BD59-A6C34878D82A}">
                    <a16:rowId xmlns:a16="http://schemas.microsoft.com/office/drawing/2014/main" val="1305924495"/>
                  </a:ext>
                </a:extLst>
              </a:tr>
              <a:tr h="198738">
                <a:tc>
                  <a:txBody>
                    <a:bodyPr/>
                    <a:lstStyle/>
                    <a:p>
                      <a:pPr algn="ctr"/>
                      <a:r>
                        <a:rPr lang="en-US" sz="800" dirty="0"/>
                        <a:t>SO</a:t>
                      </a:r>
                    </a:p>
                  </a:txBody>
                  <a:tcPr/>
                </a:tc>
                <a:tc>
                  <a:txBody>
                    <a:bodyPr/>
                    <a:lstStyle/>
                    <a:p>
                      <a:pPr algn="ctr"/>
                      <a:r>
                        <a:rPr lang="en-US" sz="800" dirty="0"/>
                        <a:t>1</a:t>
                      </a:r>
                    </a:p>
                  </a:txBody>
                  <a:tcPr/>
                </a:tc>
                <a:extLst>
                  <a:ext uri="{0D108BD9-81ED-4DB2-BD59-A6C34878D82A}">
                    <a16:rowId xmlns:a16="http://schemas.microsoft.com/office/drawing/2014/main" val="3025305719"/>
                  </a:ext>
                </a:extLst>
              </a:tr>
              <a:tr h="198738">
                <a:tc>
                  <a:txBody>
                    <a:bodyPr/>
                    <a:lstStyle/>
                    <a:p>
                      <a:pPr algn="ctr"/>
                      <a:r>
                        <a:rPr lang="en-US" sz="800" dirty="0"/>
                        <a:t>GEO</a:t>
                      </a:r>
                    </a:p>
                  </a:txBody>
                  <a:tcPr/>
                </a:tc>
                <a:tc>
                  <a:txBody>
                    <a:bodyPr/>
                    <a:lstStyle/>
                    <a:p>
                      <a:pPr algn="ctr"/>
                      <a:r>
                        <a:rPr lang="en-US" sz="800" dirty="0"/>
                        <a:t>1</a:t>
                      </a:r>
                    </a:p>
                  </a:txBody>
                  <a:tcPr/>
                </a:tc>
                <a:extLst>
                  <a:ext uri="{0D108BD9-81ED-4DB2-BD59-A6C34878D82A}">
                    <a16:rowId xmlns:a16="http://schemas.microsoft.com/office/drawing/2014/main" val="22529388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233916" y="1306337"/>
            <a:ext cx="11958083" cy="555166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Methodologies :</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Data have been collected from two sources : the SpaceX API and the Wikipedia page of SpaceX.</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The data have then been cleaned and correlation between the different parameters have been looked for. This process was performed with Python commands, SQL queries and the production of charts.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In order to reinforce the understanding of the dataset, an interactive dashboard was created displaying the relationship between multiple parameters.</a:t>
            </a:r>
          </a:p>
          <a:p>
            <a:pPr lvl="1">
              <a:spcBef>
                <a:spcPts val="1400"/>
              </a:spcBef>
            </a:pPr>
            <a:r>
              <a:rPr lang="en-US" sz="1800" dirty="0">
                <a:solidFill>
                  <a:schemeClr val="accent3">
                    <a:lumMod val="25000"/>
                  </a:schemeClr>
                </a:solidFill>
                <a:latin typeface="Abadi" panose="020B0604020104020204" pitchFamily="34" charset="0"/>
              </a:rPr>
              <a:t>Finally, a set of parameters was used to assess multiple models of classification (Logistic Regression, Support Vector Machine, Decision Tree and K Neighbors).</a:t>
            </a:r>
          </a:p>
          <a:p>
            <a:pPr>
              <a:spcBef>
                <a:spcPts val="1400"/>
              </a:spcBef>
            </a:pPr>
            <a:r>
              <a:rPr lang="en-US" sz="2200" dirty="0">
                <a:solidFill>
                  <a:schemeClr val="accent3">
                    <a:lumMod val="25000"/>
                  </a:schemeClr>
                </a:solidFill>
                <a:latin typeface="Abadi" panose="020B0604020104020204" pitchFamily="34" charset="0"/>
              </a:rPr>
              <a:t>Results :</a:t>
            </a:r>
          </a:p>
          <a:p>
            <a:pPr lvl="1">
              <a:spcBef>
                <a:spcPts val="1400"/>
              </a:spcBef>
            </a:pPr>
            <a:r>
              <a:rPr lang="en-US" sz="1800" dirty="0">
                <a:solidFill>
                  <a:schemeClr val="accent3">
                    <a:lumMod val="25000"/>
                  </a:schemeClr>
                </a:solidFill>
                <a:latin typeface="Abadi" panose="020B0604020104020204" pitchFamily="34" charset="0"/>
              </a:rPr>
              <a:t>Data were efficiently was collected.</a:t>
            </a:r>
          </a:p>
          <a:p>
            <a:pPr lvl="1">
              <a:spcBef>
                <a:spcPts val="1400"/>
              </a:spcBef>
            </a:pPr>
            <a:r>
              <a:rPr lang="en-US" sz="1800" dirty="0">
                <a:solidFill>
                  <a:schemeClr val="accent3">
                    <a:lumMod val="25000"/>
                  </a:schemeClr>
                </a:solidFill>
                <a:latin typeface="Abadi" panose="020B0604020104020204" pitchFamily="34" charset="0"/>
              </a:rPr>
              <a:t>A large set of parameters was identified with having a possible correlation with the success rate of the landing of the rocket first stage.</a:t>
            </a:r>
          </a:p>
          <a:p>
            <a:pPr lvl="1">
              <a:spcBef>
                <a:spcPts val="1400"/>
              </a:spcBef>
            </a:pPr>
            <a:r>
              <a:rPr lang="en-US" sz="1800" dirty="0">
                <a:solidFill>
                  <a:schemeClr val="accent3">
                    <a:lumMod val="25000"/>
                  </a:schemeClr>
                </a:solidFill>
                <a:latin typeface="Abadi" panose="020B0604020104020204" pitchFamily="34" charset="0"/>
              </a:rPr>
              <a:t>When assessed, all classification models resulted in the same accuracy of 0,83.</a:t>
            </a:r>
          </a:p>
          <a:p>
            <a:pPr lvl="1">
              <a:spcBef>
                <a:spcPts val="1400"/>
              </a:spcBef>
            </a:pPr>
            <a:r>
              <a:rPr lang="en-US" sz="1800" dirty="0">
                <a:solidFill>
                  <a:schemeClr val="accent3">
                    <a:lumMod val="25000"/>
                  </a:schemeClr>
                </a:solidFill>
                <a:latin typeface="Abadi" panose="020B0604020104020204" pitchFamily="34" charset="0"/>
              </a:rPr>
              <a:t>Thus, Machine learning seems to be an interesting method for the prediction of the landing of the first stage of a given rocket.</a:t>
            </a:r>
          </a:p>
          <a:p>
            <a:pPr lvl="1"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1323DE4A-691A-5E9F-91DA-DB97F770D40E}"/>
              </a:ext>
            </a:extLst>
          </p:cNvPr>
          <p:cNvSpPr txBox="1">
            <a:spLocks/>
          </p:cNvSpPr>
          <p:nvPr/>
        </p:nvSpPr>
        <p:spPr>
          <a:xfrm>
            <a:off x="0" y="1658583"/>
            <a:ext cx="12192000" cy="55276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latin typeface="Abadi"/>
              </a:rPr>
              <a:t>It appears that for the orbit LEO, the success (Class) seems highly related to the flight number (with lower success for lower flight number. For other orbits as GTO or ISS, nor direct relationship can be observed</a:t>
            </a:r>
          </a:p>
        </p:txBody>
      </p:sp>
      <p:sp>
        <p:nvSpPr>
          <p:cNvPr id="7" name="TextBox 6">
            <a:extLst>
              <a:ext uri="{FF2B5EF4-FFF2-40B4-BE49-F238E27FC236}">
                <a16:creationId xmlns:a16="http://schemas.microsoft.com/office/drawing/2014/main" id="{2066F326-23E6-4241-D82B-AC0EFDF45F23}"/>
              </a:ext>
            </a:extLst>
          </p:cNvPr>
          <p:cNvSpPr txBox="1"/>
          <p:nvPr/>
        </p:nvSpPr>
        <p:spPr>
          <a:xfrm>
            <a:off x="4054661" y="1647404"/>
            <a:ext cx="3714478" cy="276999"/>
          </a:xfrm>
          <a:prstGeom prst="rect">
            <a:avLst/>
          </a:prstGeom>
          <a:noFill/>
        </p:spPr>
        <p:txBody>
          <a:bodyPr wrap="none" rtlCol="0">
            <a:spAutoFit/>
          </a:bodyPr>
          <a:lstStyle/>
          <a:p>
            <a:r>
              <a:rPr lang="en-US" sz="1200" b="1" i="1" dirty="0">
                <a:solidFill>
                  <a:schemeClr val="bg1">
                    <a:lumMod val="75000"/>
                    <a:lumOff val="25000"/>
                  </a:schemeClr>
                </a:solidFill>
              </a:rPr>
              <a:t>Orbit and class depending on the flight number </a:t>
            </a:r>
          </a:p>
        </p:txBody>
      </p:sp>
      <p:pic>
        <p:nvPicPr>
          <p:cNvPr id="8" name="Picture 7">
            <a:extLst>
              <a:ext uri="{FF2B5EF4-FFF2-40B4-BE49-F238E27FC236}">
                <a16:creationId xmlns:a16="http://schemas.microsoft.com/office/drawing/2014/main" id="{764B8D91-DDD0-CCAD-717C-2871286609A5}"/>
              </a:ext>
            </a:extLst>
          </p:cNvPr>
          <p:cNvPicPr>
            <a:picLocks noChangeAspect="1"/>
          </p:cNvPicPr>
          <p:nvPr/>
        </p:nvPicPr>
        <p:blipFill>
          <a:blip r:embed="rId3"/>
          <a:stretch>
            <a:fillRect/>
          </a:stretch>
        </p:blipFill>
        <p:spPr>
          <a:xfrm>
            <a:off x="382473" y="1924403"/>
            <a:ext cx="10736173" cy="34771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67AE79A2-DBAF-07BA-4AF1-5CDDCB9D143E}"/>
              </a:ext>
            </a:extLst>
          </p:cNvPr>
          <p:cNvSpPr txBox="1">
            <a:spLocks/>
          </p:cNvSpPr>
          <p:nvPr/>
        </p:nvSpPr>
        <p:spPr>
          <a:xfrm>
            <a:off x="0" y="1812925"/>
            <a:ext cx="12192000" cy="55276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latin typeface="Abadi"/>
              </a:rPr>
              <a:t>It appears that for the orbit LEO, PO and ISS the success (Class) seems highly related to the payload (with higher success rate for high payload. However, for other orbits as GTO, nor direct relationship can be observed</a:t>
            </a:r>
          </a:p>
        </p:txBody>
      </p:sp>
      <p:sp>
        <p:nvSpPr>
          <p:cNvPr id="7" name="TextBox 6">
            <a:extLst>
              <a:ext uri="{FF2B5EF4-FFF2-40B4-BE49-F238E27FC236}">
                <a16:creationId xmlns:a16="http://schemas.microsoft.com/office/drawing/2014/main" id="{79326A86-BD70-5818-0B10-78ED55BD3681}"/>
              </a:ext>
            </a:extLst>
          </p:cNvPr>
          <p:cNvSpPr txBox="1"/>
          <p:nvPr/>
        </p:nvSpPr>
        <p:spPr>
          <a:xfrm>
            <a:off x="4054661" y="1647404"/>
            <a:ext cx="3775393" cy="276999"/>
          </a:xfrm>
          <a:prstGeom prst="rect">
            <a:avLst/>
          </a:prstGeom>
          <a:noFill/>
        </p:spPr>
        <p:txBody>
          <a:bodyPr wrap="none" rtlCol="0">
            <a:spAutoFit/>
          </a:bodyPr>
          <a:lstStyle/>
          <a:p>
            <a:r>
              <a:rPr lang="en-US" sz="1200" b="1" i="1" dirty="0">
                <a:solidFill>
                  <a:schemeClr val="bg1">
                    <a:lumMod val="75000"/>
                    <a:lumOff val="25000"/>
                  </a:schemeClr>
                </a:solidFill>
              </a:rPr>
              <a:t>Orbit and class depending on the payload mass</a:t>
            </a:r>
          </a:p>
        </p:txBody>
      </p:sp>
      <p:pic>
        <p:nvPicPr>
          <p:cNvPr id="8" name="Picture 7">
            <a:extLst>
              <a:ext uri="{FF2B5EF4-FFF2-40B4-BE49-F238E27FC236}">
                <a16:creationId xmlns:a16="http://schemas.microsoft.com/office/drawing/2014/main" id="{B32F26B3-9902-08B7-8658-47B5008E5DBD}"/>
              </a:ext>
            </a:extLst>
          </p:cNvPr>
          <p:cNvPicPr>
            <a:picLocks noChangeAspect="1"/>
          </p:cNvPicPr>
          <p:nvPr/>
        </p:nvPicPr>
        <p:blipFill>
          <a:blip r:embed="rId3"/>
          <a:stretch>
            <a:fillRect/>
          </a:stretch>
        </p:blipFill>
        <p:spPr>
          <a:xfrm>
            <a:off x="558964" y="1924403"/>
            <a:ext cx="10726647" cy="34294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4">
            <a:extLst>
              <a:ext uri="{FF2B5EF4-FFF2-40B4-BE49-F238E27FC236}">
                <a16:creationId xmlns:a16="http://schemas.microsoft.com/office/drawing/2014/main" id="{E4AA0EB4-871D-F5F4-B906-A91E70D0C601}"/>
              </a:ext>
            </a:extLst>
          </p:cNvPr>
          <p:cNvSpPr txBox="1">
            <a:spLocks/>
          </p:cNvSpPr>
          <p:nvPr/>
        </p:nvSpPr>
        <p:spPr>
          <a:xfrm>
            <a:off x="0" y="1330325"/>
            <a:ext cx="12192000" cy="55276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latin typeface="Abadi"/>
              </a:rPr>
              <a:t>It can clearly be observed that the success rate increase starting 2013 with launch year, attesting of the increase in competences of SpaceX along time. This increase is less pronounced from 2017.</a:t>
            </a:r>
          </a:p>
        </p:txBody>
      </p:sp>
      <p:sp>
        <p:nvSpPr>
          <p:cNvPr id="7" name="TextBox 6">
            <a:extLst>
              <a:ext uri="{FF2B5EF4-FFF2-40B4-BE49-F238E27FC236}">
                <a16:creationId xmlns:a16="http://schemas.microsoft.com/office/drawing/2014/main" id="{BAD382F8-52EE-F0B5-F730-41A933006BEC}"/>
              </a:ext>
            </a:extLst>
          </p:cNvPr>
          <p:cNvSpPr txBox="1"/>
          <p:nvPr/>
        </p:nvSpPr>
        <p:spPr>
          <a:xfrm>
            <a:off x="3894211" y="1619713"/>
            <a:ext cx="3451586" cy="276999"/>
          </a:xfrm>
          <a:prstGeom prst="rect">
            <a:avLst/>
          </a:prstGeom>
          <a:noFill/>
        </p:spPr>
        <p:txBody>
          <a:bodyPr wrap="none" rtlCol="0">
            <a:spAutoFit/>
          </a:bodyPr>
          <a:lstStyle/>
          <a:p>
            <a:r>
              <a:rPr lang="en-US" sz="1200" b="1" i="1" dirty="0">
                <a:solidFill>
                  <a:schemeClr val="bg1">
                    <a:lumMod val="75000"/>
                    <a:lumOff val="25000"/>
                  </a:schemeClr>
                </a:solidFill>
              </a:rPr>
              <a:t>Success rate depending on the launch date</a:t>
            </a:r>
          </a:p>
        </p:txBody>
      </p:sp>
      <p:pic>
        <p:nvPicPr>
          <p:cNvPr id="8" name="Picture 7">
            <a:extLst>
              <a:ext uri="{FF2B5EF4-FFF2-40B4-BE49-F238E27FC236}">
                <a16:creationId xmlns:a16="http://schemas.microsoft.com/office/drawing/2014/main" id="{9776E13A-DC5D-1EFE-4B43-2663C974B13D}"/>
              </a:ext>
            </a:extLst>
          </p:cNvPr>
          <p:cNvPicPr>
            <a:picLocks noChangeAspect="1"/>
          </p:cNvPicPr>
          <p:nvPr/>
        </p:nvPicPr>
        <p:blipFill>
          <a:blip r:embed="rId3"/>
          <a:srcRect/>
          <a:stretch/>
        </p:blipFill>
        <p:spPr>
          <a:xfrm>
            <a:off x="3396908" y="1915813"/>
            <a:ext cx="4522812" cy="30263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4">
            <a:extLst>
              <a:ext uri="{FF2B5EF4-FFF2-40B4-BE49-F238E27FC236}">
                <a16:creationId xmlns:a16="http://schemas.microsoft.com/office/drawing/2014/main" id="{23AB2F54-9152-50A5-1928-604B0163A8CF}"/>
              </a:ext>
            </a:extLst>
          </p:cNvPr>
          <p:cNvSpPr txBox="1">
            <a:spLocks/>
          </p:cNvSpPr>
          <p:nvPr/>
        </p:nvSpPr>
        <p:spPr>
          <a:xfrm>
            <a:off x="0" y="1701771"/>
            <a:ext cx="9745663" cy="271336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a:rPr>
              <a:t>First the unique launch sites in the space mission were displayed.</a:t>
            </a:r>
          </a:p>
          <a:p>
            <a:pPr>
              <a:spcBef>
                <a:spcPts val="1400"/>
              </a:spcBef>
            </a:pPr>
            <a:r>
              <a:rPr lang="en-US" dirty="0">
                <a:solidFill>
                  <a:schemeClr val="accent3">
                    <a:lumMod val="25000"/>
                  </a:schemeClr>
                </a:solidFill>
                <a:latin typeface="Abadi"/>
              </a:rPr>
              <a:t>For that, a query using ‘Distinct’ on ‘</a:t>
            </a:r>
            <a:r>
              <a:rPr lang="en-US" dirty="0" err="1">
                <a:solidFill>
                  <a:schemeClr val="accent3">
                    <a:lumMod val="25000"/>
                  </a:schemeClr>
                </a:solidFill>
                <a:latin typeface="Abadi"/>
              </a:rPr>
              <a:t>Launch_Site</a:t>
            </a:r>
            <a:r>
              <a:rPr lang="en-US" dirty="0">
                <a:solidFill>
                  <a:schemeClr val="accent3">
                    <a:lumMod val="25000"/>
                  </a:schemeClr>
                </a:solidFill>
                <a:latin typeface="Abadi"/>
              </a:rPr>
              <a:t>’ was used.</a:t>
            </a:r>
          </a:p>
          <a:p>
            <a:pPr marL="0" indent="0">
              <a:spcBef>
                <a:spcPts val="1400"/>
              </a:spcBef>
              <a:buFont typeface="Wingdings 3" charset="2"/>
              <a:buNone/>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marL="0" indent="0">
              <a:spcBef>
                <a:spcPts val="1400"/>
              </a:spcBef>
              <a:buFont typeface="Wingdings 3" charset="2"/>
              <a:buNone/>
            </a:pPr>
            <a:endParaRPr lang="en-US" dirty="0">
              <a:solidFill>
                <a:schemeClr val="accent3">
                  <a:lumMod val="25000"/>
                </a:schemeClr>
              </a:solidFill>
              <a:latin typeface="Abadi"/>
            </a:endParaRPr>
          </a:p>
          <a:p>
            <a:pPr marL="0" indent="0">
              <a:buFont typeface="Wingdings 3" charset="2"/>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F0BA0772-E281-2D05-0B74-3F53359FFBA5}"/>
              </a:ext>
            </a:extLst>
          </p:cNvPr>
          <p:cNvPicPr>
            <a:picLocks noChangeAspect="1"/>
          </p:cNvPicPr>
          <p:nvPr/>
        </p:nvPicPr>
        <p:blipFill>
          <a:blip r:embed="rId3"/>
          <a:stretch>
            <a:fillRect/>
          </a:stretch>
        </p:blipFill>
        <p:spPr>
          <a:xfrm>
            <a:off x="659433" y="2829822"/>
            <a:ext cx="5404229" cy="319777"/>
          </a:xfrm>
          <a:prstGeom prst="rect">
            <a:avLst/>
          </a:prstGeom>
        </p:spPr>
      </p:pic>
      <p:pic>
        <p:nvPicPr>
          <p:cNvPr id="8" name="Picture 7">
            <a:extLst>
              <a:ext uri="{FF2B5EF4-FFF2-40B4-BE49-F238E27FC236}">
                <a16:creationId xmlns:a16="http://schemas.microsoft.com/office/drawing/2014/main" id="{01099E5E-8585-3027-386A-6A8BD30946AD}"/>
              </a:ext>
            </a:extLst>
          </p:cNvPr>
          <p:cNvPicPr>
            <a:picLocks noChangeAspect="1"/>
          </p:cNvPicPr>
          <p:nvPr/>
        </p:nvPicPr>
        <p:blipFill>
          <a:blip r:embed="rId4"/>
          <a:stretch>
            <a:fillRect/>
          </a:stretch>
        </p:blipFill>
        <p:spPr>
          <a:xfrm>
            <a:off x="659433" y="3440107"/>
            <a:ext cx="1312789" cy="19500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
        <p:nvSpPr>
          <p:cNvPr id="9" name="Content Placeholder 4">
            <a:extLst>
              <a:ext uri="{FF2B5EF4-FFF2-40B4-BE49-F238E27FC236}">
                <a16:creationId xmlns:a16="http://schemas.microsoft.com/office/drawing/2014/main" id="{1CAC5F29-53E5-CB60-A2FC-4B3228F63F5F}"/>
              </a:ext>
            </a:extLst>
          </p:cNvPr>
          <p:cNvSpPr txBox="1">
            <a:spLocks/>
          </p:cNvSpPr>
          <p:nvPr/>
        </p:nvSpPr>
        <p:spPr>
          <a:xfrm>
            <a:off x="0" y="1806575"/>
            <a:ext cx="9745663"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a:rPr>
              <a:t>More in details, 5 records where launch sites begin with the string 'KSC’ were displayed.</a:t>
            </a:r>
          </a:p>
          <a:p>
            <a:pPr>
              <a:spcBef>
                <a:spcPts val="1400"/>
              </a:spcBef>
            </a:pPr>
            <a:r>
              <a:rPr lang="en-US" dirty="0">
                <a:solidFill>
                  <a:schemeClr val="accent3">
                    <a:lumMod val="25000"/>
                  </a:schemeClr>
                </a:solidFill>
                <a:latin typeface="Abadi"/>
              </a:rPr>
              <a:t>This time a query asking for the records where </a:t>
            </a:r>
            <a:r>
              <a:rPr lang="en-US" dirty="0" err="1">
                <a:solidFill>
                  <a:schemeClr val="accent3">
                    <a:lumMod val="25000"/>
                  </a:schemeClr>
                </a:solidFill>
                <a:latin typeface="Abadi"/>
              </a:rPr>
              <a:t>Launch_Site</a:t>
            </a:r>
            <a:r>
              <a:rPr lang="en-US" dirty="0">
                <a:solidFill>
                  <a:schemeClr val="accent3">
                    <a:lumMod val="25000"/>
                  </a:schemeClr>
                </a:solidFill>
                <a:latin typeface="Abadi"/>
              </a:rPr>
              <a:t> contain ‘KSC’ have been employed with % precising that the character could be contained in the name.</a:t>
            </a:r>
          </a:p>
          <a:p>
            <a:pPr>
              <a:spcBef>
                <a:spcPts val="1400"/>
              </a:spcBef>
            </a:pPr>
            <a:r>
              <a:rPr lang="en-US" dirty="0">
                <a:solidFill>
                  <a:schemeClr val="accent3">
                    <a:lumMod val="25000"/>
                  </a:schemeClr>
                </a:solidFill>
                <a:latin typeface="Abadi"/>
              </a:rPr>
              <a:t>The result were limited to 5 records.</a:t>
            </a:r>
          </a:p>
          <a:p>
            <a:pPr marL="0" indent="0">
              <a:buFont typeface="Wingdings 3" charset="2"/>
              <a:buNone/>
            </a:pPr>
            <a:endParaRPr lang="en-US" dirty="0"/>
          </a:p>
          <a:p>
            <a:endParaRPr lang="en-US" dirty="0"/>
          </a:p>
          <a:p>
            <a:endParaRPr lang="en-US" dirty="0"/>
          </a:p>
        </p:txBody>
      </p:sp>
      <p:pic>
        <p:nvPicPr>
          <p:cNvPr id="10" name="Picture 9">
            <a:extLst>
              <a:ext uri="{FF2B5EF4-FFF2-40B4-BE49-F238E27FC236}">
                <a16:creationId xmlns:a16="http://schemas.microsoft.com/office/drawing/2014/main" id="{89EF3CE4-5B09-C50F-0650-0471DB93B9A7}"/>
              </a:ext>
            </a:extLst>
          </p:cNvPr>
          <p:cNvPicPr>
            <a:picLocks noChangeAspect="1"/>
          </p:cNvPicPr>
          <p:nvPr/>
        </p:nvPicPr>
        <p:blipFill>
          <a:blip r:embed="rId3"/>
          <a:stretch>
            <a:fillRect/>
          </a:stretch>
        </p:blipFill>
        <p:spPr>
          <a:xfrm>
            <a:off x="352702" y="4004128"/>
            <a:ext cx="6683098" cy="316931"/>
          </a:xfrm>
          <a:prstGeom prst="rect">
            <a:avLst/>
          </a:prstGeom>
        </p:spPr>
      </p:pic>
      <p:pic>
        <p:nvPicPr>
          <p:cNvPr id="11" name="Picture 10">
            <a:extLst>
              <a:ext uri="{FF2B5EF4-FFF2-40B4-BE49-F238E27FC236}">
                <a16:creationId xmlns:a16="http://schemas.microsoft.com/office/drawing/2014/main" id="{86D907C7-C68E-A801-24ED-332E3D6DEDC7}"/>
              </a:ext>
            </a:extLst>
          </p:cNvPr>
          <p:cNvPicPr>
            <a:picLocks noChangeAspect="1"/>
          </p:cNvPicPr>
          <p:nvPr/>
        </p:nvPicPr>
        <p:blipFill>
          <a:blip r:embed="rId4"/>
          <a:stretch>
            <a:fillRect/>
          </a:stretch>
        </p:blipFill>
        <p:spPr>
          <a:xfrm>
            <a:off x="352702" y="4443174"/>
            <a:ext cx="10277277" cy="187617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531FC26D-44D0-7B89-9B18-F439D6E81D5D}"/>
              </a:ext>
            </a:extLst>
          </p:cNvPr>
          <p:cNvSpPr txBox="1">
            <a:spLocks/>
          </p:cNvSpPr>
          <p:nvPr/>
        </p:nvSpPr>
        <p:spPr>
          <a:xfrm>
            <a:off x="0" y="1806575"/>
            <a:ext cx="10552113"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Then, the total payload mass carried by boosters launched by NASA (CRS) was displayed.</a:t>
            </a:r>
          </a:p>
          <a:p>
            <a:pPr>
              <a:spcBef>
                <a:spcPts val="1400"/>
              </a:spcBef>
            </a:pPr>
            <a:r>
              <a:rPr lang="en-US" sz="2200" dirty="0">
                <a:solidFill>
                  <a:schemeClr val="accent3">
                    <a:lumMod val="25000"/>
                  </a:schemeClr>
                </a:solidFill>
                <a:latin typeface="Abadi"/>
              </a:rPr>
              <a:t>The query sums the value of payload mass for the records that has ‘NASA (CRS)’ as customer.</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marL="0" indent="0">
              <a:buNone/>
            </a:pPr>
            <a:endParaRPr lang="en-US" dirty="0"/>
          </a:p>
        </p:txBody>
      </p:sp>
      <p:pic>
        <p:nvPicPr>
          <p:cNvPr id="7" name="Picture 6">
            <a:extLst>
              <a:ext uri="{FF2B5EF4-FFF2-40B4-BE49-F238E27FC236}">
                <a16:creationId xmlns:a16="http://schemas.microsoft.com/office/drawing/2014/main" id="{AEBD444A-0C83-52E9-D50A-0163FEA94029}"/>
              </a:ext>
            </a:extLst>
          </p:cNvPr>
          <p:cNvPicPr>
            <a:picLocks noChangeAspect="1"/>
          </p:cNvPicPr>
          <p:nvPr/>
        </p:nvPicPr>
        <p:blipFill>
          <a:blip r:embed="rId3"/>
          <a:stretch>
            <a:fillRect/>
          </a:stretch>
        </p:blipFill>
        <p:spPr>
          <a:xfrm>
            <a:off x="770011" y="3826109"/>
            <a:ext cx="6596069" cy="234319"/>
          </a:xfrm>
          <a:prstGeom prst="rect">
            <a:avLst/>
          </a:prstGeom>
        </p:spPr>
      </p:pic>
      <p:pic>
        <p:nvPicPr>
          <p:cNvPr id="8" name="Picture 7">
            <a:extLst>
              <a:ext uri="{FF2B5EF4-FFF2-40B4-BE49-F238E27FC236}">
                <a16:creationId xmlns:a16="http://schemas.microsoft.com/office/drawing/2014/main" id="{115161E3-0D19-69B2-A18C-4F9F72139A4D}"/>
              </a:ext>
            </a:extLst>
          </p:cNvPr>
          <p:cNvPicPr>
            <a:picLocks noChangeAspect="1"/>
          </p:cNvPicPr>
          <p:nvPr/>
        </p:nvPicPr>
        <p:blipFill>
          <a:blip r:embed="rId4"/>
          <a:stretch>
            <a:fillRect/>
          </a:stretch>
        </p:blipFill>
        <p:spPr>
          <a:xfrm>
            <a:off x="770011" y="4217475"/>
            <a:ext cx="735209" cy="7205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3B9BE0ED-937D-42B2-732F-29AE3D686D08}"/>
              </a:ext>
            </a:extLst>
          </p:cNvPr>
          <p:cNvSpPr txBox="1">
            <a:spLocks/>
          </p:cNvSpPr>
          <p:nvPr/>
        </p:nvSpPr>
        <p:spPr>
          <a:xfrm>
            <a:off x="0" y="1571573"/>
            <a:ext cx="10552113"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average payload mass carried by booster version F9 V1.1 was displayed as following.</a:t>
            </a:r>
          </a:p>
          <a:p>
            <a:pPr>
              <a:spcBef>
                <a:spcPts val="1400"/>
              </a:spcBef>
            </a:pPr>
            <a:r>
              <a:rPr lang="en-US" sz="2000" dirty="0">
                <a:solidFill>
                  <a:schemeClr val="accent3">
                    <a:lumMod val="25000"/>
                  </a:schemeClr>
                </a:solidFill>
                <a:latin typeface="Abadi"/>
              </a:rPr>
              <a:t>This time the query calculate the average of the value of payload mass for the records that has ‘F9 v1.1’ as </a:t>
            </a:r>
            <a:r>
              <a:rPr lang="en-US" sz="2000" dirty="0" err="1">
                <a:solidFill>
                  <a:schemeClr val="accent3">
                    <a:lumMod val="25000"/>
                  </a:schemeClr>
                </a:solidFill>
                <a:latin typeface="Abadi"/>
              </a:rPr>
              <a:t>booster_version</a:t>
            </a:r>
            <a:r>
              <a:rPr lang="en-US" sz="2000" dirty="0">
                <a:solidFill>
                  <a:schemeClr val="accent3">
                    <a:lumMod val="25000"/>
                  </a:schemeClr>
                </a:solidFill>
                <a:latin typeface="Abadi"/>
              </a:rPr>
              <a:t>.</a:t>
            </a:r>
          </a:p>
          <a:p>
            <a:pPr marL="0" indent="0">
              <a:spcBef>
                <a:spcPts val="1400"/>
              </a:spcBef>
              <a:buNone/>
            </a:pPr>
            <a:endParaRPr lang="en-US" dirty="0"/>
          </a:p>
          <a:p>
            <a:endParaRPr lang="en-US" dirty="0"/>
          </a:p>
        </p:txBody>
      </p:sp>
      <p:pic>
        <p:nvPicPr>
          <p:cNvPr id="7" name="Picture 6">
            <a:extLst>
              <a:ext uri="{FF2B5EF4-FFF2-40B4-BE49-F238E27FC236}">
                <a16:creationId xmlns:a16="http://schemas.microsoft.com/office/drawing/2014/main" id="{7246A7FF-357F-C5F6-125B-4017446139DC}"/>
              </a:ext>
            </a:extLst>
          </p:cNvPr>
          <p:cNvPicPr>
            <a:picLocks noChangeAspect="1"/>
          </p:cNvPicPr>
          <p:nvPr/>
        </p:nvPicPr>
        <p:blipFill>
          <a:blip r:embed="rId3"/>
          <a:stretch>
            <a:fillRect/>
          </a:stretch>
        </p:blipFill>
        <p:spPr>
          <a:xfrm>
            <a:off x="770011" y="3747242"/>
            <a:ext cx="8379660" cy="327776"/>
          </a:xfrm>
          <a:prstGeom prst="rect">
            <a:avLst/>
          </a:prstGeom>
        </p:spPr>
      </p:pic>
      <p:pic>
        <p:nvPicPr>
          <p:cNvPr id="8" name="Picture 7">
            <a:extLst>
              <a:ext uri="{FF2B5EF4-FFF2-40B4-BE49-F238E27FC236}">
                <a16:creationId xmlns:a16="http://schemas.microsoft.com/office/drawing/2014/main" id="{E194CA3D-FD6D-6F57-9747-9F290F80764C}"/>
              </a:ext>
            </a:extLst>
          </p:cNvPr>
          <p:cNvPicPr>
            <a:picLocks noChangeAspect="1"/>
          </p:cNvPicPr>
          <p:nvPr/>
        </p:nvPicPr>
        <p:blipFill>
          <a:blip r:embed="rId4"/>
          <a:stretch>
            <a:fillRect/>
          </a:stretch>
        </p:blipFill>
        <p:spPr>
          <a:xfrm>
            <a:off x="770011" y="4341024"/>
            <a:ext cx="678015" cy="9260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D5F0EDE8-A90C-BB44-75B7-D552DB3C09DE}"/>
              </a:ext>
            </a:extLst>
          </p:cNvPr>
          <p:cNvSpPr txBox="1">
            <a:spLocks/>
          </p:cNvSpPr>
          <p:nvPr/>
        </p:nvSpPr>
        <p:spPr>
          <a:xfrm>
            <a:off x="901700" y="1806575"/>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date where the first successful landing outcome in drone ship was achieved was displayed.</a:t>
            </a:r>
          </a:p>
          <a:p>
            <a:pPr>
              <a:spcBef>
                <a:spcPts val="1400"/>
              </a:spcBef>
            </a:pPr>
            <a:r>
              <a:rPr lang="en-US" sz="2200" dirty="0">
                <a:solidFill>
                  <a:schemeClr val="accent3">
                    <a:lumMod val="25000"/>
                  </a:schemeClr>
                </a:solidFill>
                <a:latin typeface="Abadi"/>
              </a:rPr>
              <a:t>The query allowed to search for the minimum date resulting in the earlier date.</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27B46038-1181-AB32-29AC-F730A817FBB5}"/>
              </a:ext>
            </a:extLst>
          </p:cNvPr>
          <p:cNvPicPr>
            <a:picLocks noChangeAspect="1"/>
          </p:cNvPicPr>
          <p:nvPr/>
        </p:nvPicPr>
        <p:blipFill>
          <a:blip r:embed="rId3"/>
          <a:stretch>
            <a:fillRect/>
          </a:stretch>
        </p:blipFill>
        <p:spPr>
          <a:xfrm>
            <a:off x="1092440" y="3573341"/>
            <a:ext cx="8140460" cy="287795"/>
          </a:xfrm>
          <a:prstGeom prst="rect">
            <a:avLst/>
          </a:prstGeom>
        </p:spPr>
      </p:pic>
      <p:pic>
        <p:nvPicPr>
          <p:cNvPr id="8" name="Picture 7">
            <a:extLst>
              <a:ext uri="{FF2B5EF4-FFF2-40B4-BE49-F238E27FC236}">
                <a16:creationId xmlns:a16="http://schemas.microsoft.com/office/drawing/2014/main" id="{1326666B-BC03-624D-4739-23090AF2294A}"/>
              </a:ext>
            </a:extLst>
          </p:cNvPr>
          <p:cNvPicPr>
            <a:picLocks noChangeAspect="1"/>
          </p:cNvPicPr>
          <p:nvPr/>
        </p:nvPicPr>
        <p:blipFill>
          <a:blip r:embed="rId4"/>
          <a:stretch>
            <a:fillRect/>
          </a:stretch>
        </p:blipFill>
        <p:spPr>
          <a:xfrm>
            <a:off x="1092440" y="3936931"/>
            <a:ext cx="964960" cy="65166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p:cNvSpPr txBox="1"/>
          <p:nvPr/>
        </p:nvSpPr>
        <p:spPr>
          <a:xfrm>
            <a:off x="7446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CC0FBB27-2443-E318-27C4-8C2C5DF9BC6F}"/>
              </a:ext>
            </a:extLst>
          </p:cNvPr>
          <p:cNvSpPr txBox="1">
            <a:spLocks/>
          </p:cNvSpPr>
          <p:nvPr/>
        </p:nvSpPr>
        <p:spPr>
          <a:xfrm>
            <a:off x="276671" y="1806575"/>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names of the boosters which have success in ground pad and have payload mass greater than 4000 but less than 6000 was listed as follow.</a:t>
            </a:r>
          </a:p>
          <a:p>
            <a:pPr>
              <a:spcBef>
                <a:spcPts val="1400"/>
              </a:spcBef>
            </a:pPr>
            <a:r>
              <a:rPr lang="en-US" sz="2200" dirty="0">
                <a:solidFill>
                  <a:schemeClr val="accent3">
                    <a:lumMod val="25000"/>
                  </a:schemeClr>
                </a:solidFill>
                <a:latin typeface="Abadi"/>
              </a:rPr>
              <a:t>The use of AND allows to apply multiple conditions to the query.</a:t>
            </a:r>
            <a:endParaRPr lang="en-US" dirty="0"/>
          </a:p>
        </p:txBody>
      </p:sp>
      <p:pic>
        <p:nvPicPr>
          <p:cNvPr id="7" name="Picture 6">
            <a:extLst>
              <a:ext uri="{FF2B5EF4-FFF2-40B4-BE49-F238E27FC236}">
                <a16:creationId xmlns:a16="http://schemas.microsoft.com/office/drawing/2014/main" id="{A47DDE31-3511-BB3A-686F-CD6858DAFAED}"/>
              </a:ext>
            </a:extLst>
          </p:cNvPr>
          <p:cNvPicPr>
            <a:picLocks noChangeAspect="1"/>
          </p:cNvPicPr>
          <p:nvPr/>
        </p:nvPicPr>
        <p:blipFill>
          <a:blip r:embed="rId3"/>
          <a:stretch>
            <a:fillRect/>
          </a:stretch>
        </p:blipFill>
        <p:spPr>
          <a:xfrm>
            <a:off x="625029" y="3594229"/>
            <a:ext cx="10848584" cy="262927"/>
          </a:xfrm>
          <a:prstGeom prst="rect">
            <a:avLst/>
          </a:prstGeom>
        </p:spPr>
      </p:pic>
      <p:pic>
        <p:nvPicPr>
          <p:cNvPr id="9" name="Picture 8">
            <a:extLst>
              <a:ext uri="{FF2B5EF4-FFF2-40B4-BE49-F238E27FC236}">
                <a16:creationId xmlns:a16="http://schemas.microsoft.com/office/drawing/2014/main" id="{F6D0481A-2646-440E-5B1A-E21637DDF02A}"/>
              </a:ext>
            </a:extLst>
          </p:cNvPr>
          <p:cNvPicPr>
            <a:picLocks noChangeAspect="1"/>
          </p:cNvPicPr>
          <p:nvPr/>
        </p:nvPicPr>
        <p:blipFill>
          <a:blip r:embed="rId4"/>
          <a:stretch>
            <a:fillRect/>
          </a:stretch>
        </p:blipFill>
        <p:spPr>
          <a:xfrm>
            <a:off x="625029" y="3994926"/>
            <a:ext cx="10755226" cy="116221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85545B9E-BA5C-86CD-014C-E1732564589B}"/>
              </a:ext>
            </a:extLst>
          </p:cNvPr>
          <p:cNvSpPr txBox="1">
            <a:spLocks/>
          </p:cNvSpPr>
          <p:nvPr/>
        </p:nvSpPr>
        <p:spPr>
          <a:xfrm>
            <a:off x="450850" y="1806575"/>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total number of successful and failure mission outcomes was listed.</a:t>
            </a:r>
          </a:p>
          <a:p>
            <a:pPr>
              <a:spcBef>
                <a:spcPts val="1400"/>
              </a:spcBef>
            </a:pPr>
            <a:r>
              <a:rPr lang="en-US" sz="2200" dirty="0">
                <a:solidFill>
                  <a:schemeClr val="accent3">
                    <a:lumMod val="25000"/>
                  </a:schemeClr>
                </a:solidFill>
                <a:latin typeface="Abadi"/>
              </a:rPr>
              <a:t>Two information were displayed : the different values of mission outcome and the count of outcomes. This is made possible by the ‘GROUP BY’.</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2B003CEC-876A-6595-1B1A-979F4EAA4E74}"/>
              </a:ext>
            </a:extLst>
          </p:cNvPr>
          <p:cNvPicPr>
            <a:picLocks noChangeAspect="1"/>
          </p:cNvPicPr>
          <p:nvPr/>
        </p:nvPicPr>
        <p:blipFill>
          <a:blip r:embed="rId3"/>
          <a:stretch>
            <a:fillRect/>
          </a:stretch>
        </p:blipFill>
        <p:spPr>
          <a:xfrm>
            <a:off x="641589" y="3429000"/>
            <a:ext cx="8219317" cy="182905"/>
          </a:xfrm>
          <a:prstGeom prst="rect">
            <a:avLst/>
          </a:prstGeom>
        </p:spPr>
      </p:pic>
      <p:pic>
        <p:nvPicPr>
          <p:cNvPr id="8" name="Picture 7">
            <a:extLst>
              <a:ext uri="{FF2B5EF4-FFF2-40B4-BE49-F238E27FC236}">
                <a16:creationId xmlns:a16="http://schemas.microsoft.com/office/drawing/2014/main" id="{0B206298-CE4A-2399-A9B2-A6E9FFC42CCE}"/>
              </a:ext>
            </a:extLst>
          </p:cNvPr>
          <p:cNvPicPr>
            <a:picLocks noChangeAspect="1"/>
          </p:cNvPicPr>
          <p:nvPr/>
        </p:nvPicPr>
        <p:blipFill>
          <a:blip r:embed="rId4"/>
          <a:stretch>
            <a:fillRect/>
          </a:stretch>
        </p:blipFill>
        <p:spPr>
          <a:xfrm>
            <a:off x="641589" y="3700784"/>
            <a:ext cx="2591162" cy="11336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691116" y="1626782"/>
            <a:ext cx="10887739" cy="5231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report,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will be used for the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in order to build competitive rockets thanks to Machine Learning. </a:t>
            </a:r>
          </a:p>
          <a:p>
            <a:pPr>
              <a:spcBef>
                <a:spcPts val="1400"/>
              </a:spcBef>
            </a:pPr>
            <a:r>
              <a:rPr lang="en-US" sz="2200" dirty="0">
                <a:solidFill>
                  <a:schemeClr val="accent3">
                    <a:lumMod val="25000"/>
                  </a:schemeClr>
                </a:solidFill>
                <a:latin typeface="Abadi" panose="020B0604020104020204" pitchFamily="34" charset="0"/>
              </a:rPr>
              <a:t>However, before finding a suitable model, multiple problem should be assessed :</a:t>
            </a:r>
          </a:p>
          <a:p>
            <a:pPr lvl="1">
              <a:spcBef>
                <a:spcPts val="1400"/>
              </a:spcBef>
            </a:pPr>
            <a:r>
              <a:rPr lang="en-US" sz="1800" dirty="0">
                <a:solidFill>
                  <a:schemeClr val="accent3">
                    <a:lumMod val="25000"/>
                  </a:schemeClr>
                </a:solidFill>
                <a:latin typeface="Abadi" panose="020B0604020104020204" pitchFamily="34" charset="0"/>
              </a:rPr>
              <a:t>How to obtain a sufficient amount data</a:t>
            </a:r>
          </a:p>
          <a:p>
            <a:pPr lvl="1">
              <a:spcBef>
                <a:spcPts val="1400"/>
              </a:spcBef>
            </a:pPr>
            <a:r>
              <a:rPr lang="en-US" sz="1800" dirty="0">
                <a:solidFill>
                  <a:schemeClr val="accent3">
                    <a:lumMod val="25000"/>
                  </a:schemeClr>
                </a:solidFill>
                <a:latin typeface="Abadi" panose="020B0604020104020204" pitchFamily="34" charset="0"/>
              </a:rPr>
              <a:t>Clean the dataset to it is easy to work with</a:t>
            </a:r>
          </a:p>
          <a:p>
            <a:pPr lvl="1">
              <a:spcBef>
                <a:spcPts val="1400"/>
              </a:spcBef>
            </a:pPr>
            <a:r>
              <a:rPr lang="en-US" sz="1800" dirty="0">
                <a:solidFill>
                  <a:schemeClr val="accent3">
                    <a:lumMod val="25000"/>
                  </a:schemeClr>
                </a:solidFill>
                <a:latin typeface="Abadi" panose="020B0604020104020204" pitchFamily="34" charset="0"/>
              </a:rPr>
              <a:t>Identify the data from the dataset that are relevant to our problematic</a:t>
            </a:r>
          </a:p>
          <a:p>
            <a:pPr lvl="1">
              <a:spcBef>
                <a:spcPts val="1400"/>
              </a:spcBef>
            </a:pPr>
            <a:r>
              <a:rPr lang="en-US" sz="1800" dirty="0">
                <a:solidFill>
                  <a:schemeClr val="accent3">
                    <a:lumMod val="25000"/>
                  </a:schemeClr>
                </a:solidFill>
                <a:latin typeface="Abadi" panose="020B0604020104020204" pitchFamily="34" charset="0"/>
              </a:rPr>
              <a:t>Identify the best performing model for our problematic</a:t>
            </a:r>
          </a:p>
          <a:p>
            <a:pPr lvl="1">
              <a:spcBef>
                <a:spcPts val="1400"/>
              </a:spcBef>
            </a:pPr>
            <a:r>
              <a:rPr lang="en-US" sz="1800" dirty="0">
                <a:solidFill>
                  <a:schemeClr val="accent3">
                    <a:lumMod val="25000"/>
                  </a:schemeClr>
                </a:solidFill>
                <a:latin typeface="Abadi" panose="020B0604020104020204" pitchFamily="34" charset="0"/>
              </a:rPr>
              <a:t>Assess the accuracy of this model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7AD231CD-B3CF-39BD-952B-43B19C6929A6}"/>
              </a:ext>
            </a:extLst>
          </p:cNvPr>
          <p:cNvSpPr txBox="1">
            <a:spLocks/>
          </p:cNvSpPr>
          <p:nvPr/>
        </p:nvSpPr>
        <p:spPr>
          <a:xfrm>
            <a:off x="206130" y="1784350"/>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names of the booster versions which have carried the maximum payload mass were listed.</a:t>
            </a:r>
          </a:p>
          <a:p>
            <a:pPr>
              <a:spcBef>
                <a:spcPts val="1400"/>
              </a:spcBef>
            </a:pPr>
            <a:r>
              <a:rPr lang="en-US" sz="2200" dirty="0">
                <a:solidFill>
                  <a:schemeClr val="accent3">
                    <a:lumMod val="25000"/>
                  </a:schemeClr>
                </a:solidFill>
                <a:latin typeface="Abadi"/>
              </a:rPr>
              <a:t>As previously, ‘Distinct’ allowed to display the different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with the condition that the payload mass correspond to the maximum value</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D61013BD-2EDA-DD42-8665-26DA5291CDA3}"/>
              </a:ext>
            </a:extLst>
          </p:cNvPr>
          <p:cNvPicPr>
            <a:picLocks noChangeAspect="1"/>
          </p:cNvPicPr>
          <p:nvPr/>
        </p:nvPicPr>
        <p:blipFill>
          <a:blip r:embed="rId3"/>
          <a:stretch>
            <a:fillRect/>
          </a:stretch>
        </p:blipFill>
        <p:spPr>
          <a:xfrm>
            <a:off x="349756" y="3429000"/>
            <a:ext cx="10231278" cy="240064"/>
          </a:xfrm>
          <a:prstGeom prst="rect">
            <a:avLst/>
          </a:prstGeom>
        </p:spPr>
      </p:pic>
      <p:pic>
        <p:nvPicPr>
          <p:cNvPr id="8" name="Picture 7">
            <a:extLst>
              <a:ext uri="{FF2B5EF4-FFF2-40B4-BE49-F238E27FC236}">
                <a16:creationId xmlns:a16="http://schemas.microsoft.com/office/drawing/2014/main" id="{B85DBA0C-4099-23AD-FACD-EA933074F127}"/>
              </a:ext>
            </a:extLst>
          </p:cNvPr>
          <p:cNvPicPr>
            <a:picLocks noChangeAspect="1"/>
          </p:cNvPicPr>
          <p:nvPr/>
        </p:nvPicPr>
        <p:blipFill>
          <a:blip r:embed="rId4"/>
          <a:stretch>
            <a:fillRect/>
          </a:stretch>
        </p:blipFill>
        <p:spPr>
          <a:xfrm>
            <a:off x="349756" y="3813577"/>
            <a:ext cx="879258" cy="300027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90257540-2B77-CFA2-BB4A-AE42621CEE75}"/>
              </a:ext>
            </a:extLst>
          </p:cNvPr>
          <p:cNvSpPr txBox="1">
            <a:spLocks/>
          </p:cNvSpPr>
          <p:nvPr/>
        </p:nvSpPr>
        <p:spPr>
          <a:xfrm>
            <a:off x="268846" y="1655197"/>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The records which will display the month names, successful landing outcomes in ground pad ,booster versions, launch site for the months in year 2017 were listed.</a:t>
            </a:r>
          </a:p>
          <a:p>
            <a:pPr>
              <a:spcBef>
                <a:spcPts val="1400"/>
              </a:spcBef>
            </a:pPr>
            <a:r>
              <a:rPr lang="en-US" sz="2200" dirty="0">
                <a:solidFill>
                  <a:schemeClr val="accent3">
                    <a:lumMod val="25000"/>
                  </a:schemeClr>
                </a:solidFill>
                <a:latin typeface="Abadi"/>
              </a:rPr>
              <a:t>‘MONTHNAME’ allow to obtain the month name.</a:t>
            </a:r>
          </a:p>
          <a:p>
            <a:pPr>
              <a:spcBef>
                <a:spcPts val="1400"/>
              </a:spcBef>
            </a:pPr>
            <a:r>
              <a:rPr lang="en-US" sz="2200" dirty="0">
                <a:solidFill>
                  <a:schemeClr val="accent3">
                    <a:lumMod val="25000"/>
                  </a:schemeClr>
                </a:solidFill>
                <a:latin typeface="Abadi"/>
              </a:rPr>
              <a:t>‘YEAR’ allow to search records with a date contained in the year 2017.</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8A247B6D-2F94-3206-C293-CE148B053299}"/>
              </a:ext>
            </a:extLst>
          </p:cNvPr>
          <p:cNvPicPr>
            <a:picLocks noChangeAspect="1"/>
          </p:cNvPicPr>
          <p:nvPr/>
        </p:nvPicPr>
        <p:blipFill>
          <a:blip r:embed="rId3"/>
          <a:stretch>
            <a:fillRect/>
          </a:stretch>
        </p:blipFill>
        <p:spPr>
          <a:xfrm>
            <a:off x="268846" y="3620810"/>
            <a:ext cx="11923154" cy="210056"/>
          </a:xfrm>
          <a:prstGeom prst="rect">
            <a:avLst/>
          </a:prstGeom>
        </p:spPr>
      </p:pic>
      <p:pic>
        <p:nvPicPr>
          <p:cNvPr id="8" name="Picture 7">
            <a:extLst>
              <a:ext uri="{FF2B5EF4-FFF2-40B4-BE49-F238E27FC236}">
                <a16:creationId xmlns:a16="http://schemas.microsoft.com/office/drawing/2014/main" id="{FEA85095-21FA-1A3C-37D1-2225631A27E7}"/>
              </a:ext>
            </a:extLst>
          </p:cNvPr>
          <p:cNvPicPr>
            <a:picLocks noChangeAspect="1"/>
          </p:cNvPicPr>
          <p:nvPr/>
        </p:nvPicPr>
        <p:blipFill>
          <a:blip r:embed="rId4"/>
          <a:stretch>
            <a:fillRect/>
          </a:stretch>
        </p:blipFill>
        <p:spPr>
          <a:xfrm>
            <a:off x="268846" y="4214726"/>
            <a:ext cx="4115374" cy="202910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86983C19-D870-1AAE-DA57-217C58EC8027}"/>
              </a:ext>
            </a:extLst>
          </p:cNvPr>
          <p:cNvSpPr txBox="1">
            <a:spLocks/>
          </p:cNvSpPr>
          <p:nvPr/>
        </p:nvSpPr>
        <p:spPr>
          <a:xfrm>
            <a:off x="189475" y="1577975"/>
            <a:ext cx="11290300"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a:rPr>
              <a:t>Finally, the count of successful landing outcomes between the date 2010-06-04 and 2017-03-20 were ranked in descending order.</a:t>
            </a:r>
          </a:p>
          <a:p>
            <a:pPr>
              <a:spcBef>
                <a:spcPts val="1400"/>
              </a:spcBef>
            </a:pPr>
            <a:r>
              <a:rPr lang="en-US" sz="2200" dirty="0">
                <a:solidFill>
                  <a:schemeClr val="accent3">
                    <a:lumMod val="25000"/>
                  </a:schemeClr>
                </a:solidFill>
                <a:latin typeface="Abadi"/>
              </a:rPr>
              <a:t>The query contain ‘BETWEEN’ which allow to search between two dates.</a:t>
            </a:r>
          </a:p>
          <a:p>
            <a:pPr>
              <a:spcBef>
                <a:spcPts val="1400"/>
              </a:spcBef>
            </a:pPr>
            <a:endParaRPr lang="en-US" sz="22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40B58B33-B462-DCFA-9072-C3DB5FD7E5FB}"/>
              </a:ext>
            </a:extLst>
          </p:cNvPr>
          <p:cNvPicPr>
            <a:picLocks noChangeAspect="1"/>
          </p:cNvPicPr>
          <p:nvPr/>
        </p:nvPicPr>
        <p:blipFill>
          <a:blip r:embed="rId3"/>
          <a:stretch>
            <a:fillRect/>
          </a:stretch>
        </p:blipFill>
        <p:spPr>
          <a:xfrm>
            <a:off x="339439" y="3264451"/>
            <a:ext cx="11663086" cy="241017"/>
          </a:xfrm>
          <a:prstGeom prst="rect">
            <a:avLst/>
          </a:prstGeom>
        </p:spPr>
      </p:pic>
      <p:pic>
        <p:nvPicPr>
          <p:cNvPr id="8" name="Picture 7">
            <a:extLst>
              <a:ext uri="{FF2B5EF4-FFF2-40B4-BE49-F238E27FC236}">
                <a16:creationId xmlns:a16="http://schemas.microsoft.com/office/drawing/2014/main" id="{0DB5118E-E2FE-87DB-C584-891C0DA42EC4}"/>
              </a:ext>
            </a:extLst>
          </p:cNvPr>
          <p:cNvPicPr>
            <a:picLocks noChangeAspect="1"/>
          </p:cNvPicPr>
          <p:nvPr/>
        </p:nvPicPr>
        <p:blipFill>
          <a:blip r:embed="rId4"/>
          <a:stretch>
            <a:fillRect/>
          </a:stretch>
        </p:blipFill>
        <p:spPr>
          <a:xfrm>
            <a:off x="339439" y="3766294"/>
            <a:ext cx="2048161" cy="255305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idx="4294967295"/>
          </p:nvPr>
        </p:nvSpPr>
        <p:spPr>
          <a:xfrm>
            <a:off x="0" y="1562100"/>
            <a:ext cx="10515600" cy="5194300"/>
          </a:xfrm>
          <a:prstGeom prst="rect">
            <a:avLst/>
          </a:prstGeom>
        </p:spPr>
        <p:txBody>
          <a:bodyPr>
            <a:normAutofit/>
          </a:bodyPr>
          <a:lstStyle/>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endParaRPr lang="en-US" dirty="0"/>
          </a:p>
          <a:p>
            <a:r>
              <a:rPr lang="en-US" dirty="0">
                <a:solidFill>
                  <a:schemeClr val="accent3">
                    <a:lumMod val="25000"/>
                  </a:schemeClr>
                </a:solidFill>
                <a:latin typeface="Abadi" panose="020B0604020104020204" pitchFamily="34" charset="0"/>
              </a:rPr>
              <a:t>All the launch sites are situated in the USA.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SpaceX Launch Sites</a:t>
            </a:r>
            <a:endParaRPr lang="en-US" dirty="0">
              <a:solidFill>
                <a:srgbClr val="0B49CB"/>
              </a:solidFill>
            </a:endParaRPr>
          </a:p>
        </p:txBody>
      </p:sp>
      <p:grpSp>
        <p:nvGrpSpPr>
          <p:cNvPr id="16" name="Group 15">
            <a:extLst>
              <a:ext uri="{FF2B5EF4-FFF2-40B4-BE49-F238E27FC236}">
                <a16:creationId xmlns:a16="http://schemas.microsoft.com/office/drawing/2014/main" id="{74304F4A-B38E-F403-F3AE-0A892E4A5021}"/>
              </a:ext>
            </a:extLst>
          </p:cNvPr>
          <p:cNvGrpSpPr/>
          <p:nvPr/>
        </p:nvGrpSpPr>
        <p:grpSpPr>
          <a:xfrm>
            <a:off x="0" y="2509712"/>
            <a:ext cx="11437738" cy="3098438"/>
            <a:chOff x="111760" y="3119312"/>
            <a:chExt cx="11437738" cy="3098438"/>
          </a:xfrm>
        </p:grpSpPr>
        <p:pic>
          <p:nvPicPr>
            <p:cNvPr id="6" name="Picture 5">
              <a:extLst>
                <a:ext uri="{FF2B5EF4-FFF2-40B4-BE49-F238E27FC236}">
                  <a16:creationId xmlns:a16="http://schemas.microsoft.com/office/drawing/2014/main" id="{6B6EE11E-11D2-3E77-B3E5-6399298BF102}"/>
                </a:ext>
              </a:extLst>
            </p:cNvPr>
            <p:cNvPicPr>
              <a:picLocks noChangeAspect="1"/>
            </p:cNvPicPr>
            <p:nvPr/>
          </p:nvPicPr>
          <p:blipFill>
            <a:blip r:embed="rId4"/>
            <a:stretch>
              <a:fillRect/>
            </a:stretch>
          </p:blipFill>
          <p:spPr>
            <a:xfrm>
              <a:off x="111760" y="3119312"/>
              <a:ext cx="6472049" cy="3098438"/>
            </a:xfrm>
            <a:prstGeom prst="rect">
              <a:avLst/>
            </a:prstGeom>
          </p:spPr>
        </p:pic>
        <p:pic>
          <p:nvPicPr>
            <p:cNvPr id="8" name="Picture 7">
              <a:extLst>
                <a:ext uri="{FF2B5EF4-FFF2-40B4-BE49-F238E27FC236}">
                  <a16:creationId xmlns:a16="http://schemas.microsoft.com/office/drawing/2014/main" id="{58968572-5890-3723-2215-A85F0B5FA6E0}"/>
                </a:ext>
              </a:extLst>
            </p:cNvPr>
            <p:cNvPicPr>
              <a:picLocks noChangeAspect="1"/>
            </p:cNvPicPr>
            <p:nvPr/>
          </p:nvPicPr>
          <p:blipFill>
            <a:blip r:embed="rId5"/>
            <a:stretch>
              <a:fillRect/>
            </a:stretch>
          </p:blipFill>
          <p:spPr>
            <a:xfrm>
              <a:off x="7340712" y="3217742"/>
              <a:ext cx="4208786" cy="2928887"/>
            </a:xfrm>
            <a:prstGeom prst="rect">
              <a:avLst/>
            </a:prstGeom>
          </p:spPr>
        </p:pic>
        <p:sp>
          <p:nvSpPr>
            <p:cNvPr id="9" name="Rectangle 8">
              <a:extLst>
                <a:ext uri="{FF2B5EF4-FFF2-40B4-BE49-F238E27FC236}">
                  <a16:creationId xmlns:a16="http://schemas.microsoft.com/office/drawing/2014/main" id="{EADBBAF1-8B7C-0202-9FA0-0FD2916D85C1}"/>
                </a:ext>
              </a:extLst>
            </p:cNvPr>
            <p:cNvSpPr/>
            <p:nvPr/>
          </p:nvSpPr>
          <p:spPr>
            <a:xfrm>
              <a:off x="5628640" y="5161280"/>
              <a:ext cx="538480" cy="536235"/>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EFD913-6009-6B37-8F89-165104860B97}"/>
                </a:ext>
              </a:extLst>
            </p:cNvPr>
            <p:cNvSpPr/>
            <p:nvPr/>
          </p:nvSpPr>
          <p:spPr>
            <a:xfrm>
              <a:off x="7340712" y="3217742"/>
              <a:ext cx="4208786" cy="2928887"/>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AB64351-4FCD-BBBE-D034-58DCDBA3C67F}"/>
                </a:ext>
              </a:extLst>
            </p:cNvPr>
            <p:cNvCxnSpPr/>
            <p:nvPr/>
          </p:nvCxnSpPr>
          <p:spPr>
            <a:xfrm flipV="1">
              <a:off x="6167120" y="3217742"/>
              <a:ext cx="1173592" cy="1943538"/>
            </a:xfrm>
            <a:prstGeom prst="line">
              <a:avLst/>
            </a:prstGeom>
            <a:ln w="19050">
              <a:solidFill>
                <a:srgbClr val="1C7DD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01A41C-2F1B-921C-D6A2-00A92830CE10}"/>
                </a:ext>
              </a:extLst>
            </p:cNvPr>
            <p:cNvCxnSpPr>
              <a:cxnSpLocks/>
            </p:cNvCxnSpPr>
            <p:nvPr/>
          </p:nvCxnSpPr>
          <p:spPr>
            <a:xfrm>
              <a:off x="6167120" y="5697515"/>
              <a:ext cx="1173592" cy="449114"/>
            </a:xfrm>
            <a:prstGeom prst="line">
              <a:avLst/>
            </a:prstGeom>
            <a:ln w="19050">
              <a:solidFill>
                <a:srgbClr val="1C7DD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578821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idx="4294967295"/>
          </p:nvPr>
        </p:nvSpPr>
        <p:spPr>
          <a:xfrm>
            <a:off x="0" y="1676400"/>
            <a:ext cx="10515600" cy="5181600"/>
          </a:xfrm>
          <a:prstGeom prst="rect">
            <a:avLst/>
          </a:prstGeo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chemeClr val="accent3">
                    <a:lumMod val="25000"/>
                  </a:schemeClr>
                </a:solidFill>
                <a:latin typeface="Abadi" panose="020B0604020104020204" pitchFamily="34" charset="0"/>
              </a:rPr>
              <a:t>It appears clearly that the launch sites are placed at the nearest point to the equator while still remaining in the USA.</a:t>
            </a:r>
          </a:p>
          <a:p>
            <a:r>
              <a:rPr lang="en-US" dirty="0">
                <a:solidFill>
                  <a:schemeClr val="accent3">
                    <a:lumMod val="25000"/>
                  </a:schemeClr>
                </a:solidFill>
                <a:latin typeface="Abadi" panose="020B0604020104020204" pitchFamily="34" charset="0"/>
              </a:rPr>
              <a:t>This is logical as rocket launch requires proximity to the equator to allow optimal conditions.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Sites from the Equator</a:t>
            </a:r>
            <a:endParaRPr lang="en-US" dirty="0">
              <a:solidFill>
                <a:srgbClr val="0B49CB"/>
              </a:solidFill>
            </a:endParaRPr>
          </a:p>
        </p:txBody>
      </p:sp>
      <p:pic>
        <p:nvPicPr>
          <p:cNvPr id="7" name="Picture 6">
            <a:extLst>
              <a:ext uri="{FF2B5EF4-FFF2-40B4-BE49-F238E27FC236}">
                <a16:creationId xmlns:a16="http://schemas.microsoft.com/office/drawing/2014/main" id="{A3ECE538-252F-CED7-9AE7-E7722BB5891C}"/>
              </a:ext>
            </a:extLst>
          </p:cNvPr>
          <p:cNvPicPr>
            <a:picLocks noChangeAspect="1"/>
          </p:cNvPicPr>
          <p:nvPr/>
        </p:nvPicPr>
        <p:blipFill>
          <a:blip r:embed="rId4"/>
          <a:stretch>
            <a:fillRect/>
          </a:stretch>
        </p:blipFill>
        <p:spPr>
          <a:xfrm>
            <a:off x="543970" y="1716709"/>
            <a:ext cx="3520030" cy="3155530"/>
          </a:xfrm>
          <a:prstGeom prst="rect">
            <a:avLst/>
          </a:prstGeom>
        </p:spPr>
      </p:pic>
      <p:sp>
        <p:nvSpPr>
          <p:cNvPr id="2" name="TextBox 1">
            <a:extLst>
              <a:ext uri="{FF2B5EF4-FFF2-40B4-BE49-F238E27FC236}">
                <a16:creationId xmlns:a16="http://schemas.microsoft.com/office/drawing/2014/main" id="{76AC9BF9-67B6-0882-F081-58562288094B}"/>
              </a:ext>
            </a:extLst>
          </p:cNvPr>
          <p:cNvSpPr txBox="1"/>
          <p:nvPr/>
        </p:nvSpPr>
        <p:spPr>
          <a:xfrm>
            <a:off x="4607970" y="3059668"/>
            <a:ext cx="3068469" cy="369332"/>
          </a:xfrm>
          <a:prstGeom prst="rect">
            <a:avLst/>
          </a:prstGeom>
          <a:noFill/>
        </p:spPr>
        <p:txBody>
          <a:bodyPr wrap="none" rtlCol="0">
            <a:spAutoFit/>
          </a:bodyPr>
          <a:lstStyle/>
          <a:p>
            <a:r>
              <a:rPr lang="en-US" dirty="0">
                <a:solidFill>
                  <a:schemeClr val="bg1">
                    <a:lumMod val="85000"/>
                    <a:lumOff val="15000"/>
                  </a:schemeClr>
                </a:solidFill>
              </a:rPr>
              <a:t>See code in Appendix 3.1</a:t>
            </a:r>
          </a:p>
        </p:txBody>
      </p:sp>
    </p:spTree>
    <p:extLst>
      <p:ext uri="{BB962C8B-B14F-4D97-AF65-F5344CB8AC3E}">
        <p14:creationId xmlns:p14="http://schemas.microsoft.com/office/powerpoint/2010/main" val="985524978"/>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p:cNvSpPr>
            <a:spLocks noGrp="1"/>
          </p:cNvSpPr>
          <p:nvPr>
            <p:ph idx="4294967295"/>
          </p:nvPr>
        </p:nvSpPr>
        <p:spPr>
          <a:xfrm>
            <a:off x="0" y="1485900"/>
            <a:ext cx="10244138" cy="5372100"/>
          </a:xfrm>
          <a:prstGeom prst="rect">
            <a:avLst/>
          </a:prstGeo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chemeClr val="accent3">
                    <a:lumMod val="25000"/>
                  </a:schemeClr>
                </a:solidFill>
                <a:latin typeface="Abadi" panose="020B0604020104020204" pitchFamily="34" charset="0"/>
              </a:rPr>
              <a:t>This highlight the good results of the launch site KSC LC-39A.</a:t>
            </a:r>
          </a:p>
          <a:p>
            <a:r>
              <a:rPr lang="en-US" dirty="0">
                <a:solidFill>
                  <a:schemeClr val="accent3">
                    <a:lumMod val="25000"/>
                  </a:schemeClr>
                </a:solidFill>
                <a:latin typeface="Abadi" panose="020B0604020104020204" pitchFamily="34" charset="0"/>
              </a:rPr>
              <a:t>However, these good results seems not linked to localization as its neighbor the launch site CCAFS LC-40 shows a poorer success rate.</a:t>
            </a:r>
          </a:p>
        </p:txBody>
      </p:sp>
      <p:sp>
        <p:nvSpPr>
          <p:cNvPr id="3" name="Title 1"/>
          <p:cNvSpPr txBox="1"/>
          <p:nvPr/>
        </p:nvSpPr>
        <p:spPr>
          <a:xfrm>
            <a:off x="770011" y="538650"/>
            <a:ext cx="9582529"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unsuccessful launches displayed on a map</a:t>
            </a:r>
            <a:endParaRPr lang="en-US" dirty="0">
              <a:solidFill>
                <a:srgbClr val="0B49CB"/>
              </a:solidFill>
            </a:endParaRPr>
          </a:p>
        </p:txBody>
      </p:sp>
      <p:pic>
        <p:nvPicPr>
          <p:cNvPr id="6" name="Picture 5">
            <a:extLst>
              <a:ext uri="{FF2B5EF4-FFF2-40B4-BE49-F238E27FC236}">
                <a16:creationId xmlns:a16="http://schemas.microsoft.com/office/drawing/2014/main" id="{786F04B2-A473-5103-E619-D8145B231B44}"/>
              </a:ext>
            </a:extLst>
          </p:cNvPr>
          <p:cNvPicPr>
            <a:picLocks noChangeAspect="1"/>
          </p:cNvPicPr>
          <p:nvPr/>
        </p:nvPicPr>
        <p:blipFill rotWithShape="1">
          <a:blip r:embed="rId5"/>
          <a:srcRect t="5689" b="22694"/>
          <a:stretch/>
        </p:blipFill>
        <p:spPr>
          <a:xfrm>
            <a:off x="3698832" y="2601319"/>
            <a:ext cx="3662418" cy="1625600"/>
          </a:xfrm>
          <a:prstGeom prst="rect">
            <a:avLst/>
          </a:prstGeom>
        </p:spPr>
      </p:pic>
      <p:pic>
        <p:nvPicPr>
          <p:cNvPr id="9" name="Picture 8">
            <a:extLst>
              <a:ext uri="{FF2B5EF4-FFF2-40B4-BE49-F238E27FC236}">
                <a16:creationId xmlns:a16="http://schemas.microsoft.com/office/drawing/2014/main" id="{83AC0496-D043-1297-4C15-68E7FECFD814}"/>
              </a:ext>
            </a:extLst>
          </p:cNvPr>
          <p:cNvPicPr>
            <a:picLocks noChangeAspect="1"/>
          </p:cNvPicPr>
          <p:nvPr/>
        </p:nvPicPr>
        <p:blipFill>
          <a:blip r:embed="rId6"/>
          <a:stretch>
            <a:fillRect/>
          </a:stretch>
        </p:blipFill>
        <p:spPr>
          <a:xfrm>
            <a:off x="518160" y="2005424"/>
            <a:ext cx="2057532" cy="2106190"/>
          </a:xfrm>
          <a:prstGeom prst="rect">
            <a:avLst/>
          </a:prstGeom>
          <a:ln w="19050">
            <a:solidFill>
              <a:srgbClr val="1C7DDB"/>
            </a:solidFill>
            <a:prstDash val="dash"/>
          </a:ln>
        </p:spPr>
      </p:pic>
      <p:pic>
        <p:nvPicPr>
          <p:cNvPr id="11" name="Picture 10">
            <a:extLst>
              <a:ext uri="{FF2B5EF4-FFF2-40B4-BE49-F238E27FC236}">
                <a16:creationId xmlns:a16="http://schemas.microsoft.com/office/drawing/2014/main" id="{2CFCEEA3-7D93-7129-BB5D-ED48CCC57128}"/>
              </a:ext>
            </a:extLst>
          </p:cNvPr>
          <p:cNvPicPr>
            <a:picLocks noChangeAspect="1"/>
          </p:cNvPicPr>
          <p:nvPr/>
        </p:nvPicPr>
        <p:blipFill>
          <a:blip r:embed="rId7"/>
          <a:stretch>
            <a:fillRect/>
          </a:stretch>
        </p:blipFill>
        <p:spPr>
          <a:xfrm>
            <a:off x="7659326" y="2601319"/>
            <a:ext cx="1838296" cy="1572060"/>
          </a:xfrm>
          <a:prstGeom prst="rect">
            <a:avLst/>
          </a:prstGeom>
          <a:ln w="19050">
            <a:solidFill>
              <a:srgbClr val="1C7DDB"/>
            </a:solidFill>
            <a:prstDash val="dash"/>
          </a:ln>
        </p:spPr>
      </p:pic>
      <p:pic>
        <p:nvPicPr>
          <p:cNvPr id="13" name="Picture 12">
            <a:extLst>
              <a:ext uri="{FF2B5EF4-FFF2-40B4-BE49-F238E27FC236}">
                <a16:creationId xmlns:a16="http://schemas.microsoft.com/office/drawing/2014/main" id="{859FA5C9-DDC3-F538-20E4-3A008C7E26BD}"/>
              </a:ext>
            </a:extLst>
          </p:cNvPr>
          <p:cNvPicPr>
            <a:picLocks noChangeAspect="1"/>
          </p:cNvPicPr>
          <p:nvPr/>
        </p:nvPicPr>
        <p:blipFill rotWithShape="1">
          <a:blip r:embed="rId8"/>
          <a:srcRect l="14671" t="19953" r="24005" b="15236"/>
          <a:stretch/>
        </p:blipFill>
        <p:spPr>
          <a:xfrm>
            <a:off x="10316479" y="3959644"/>
            <a:ext cx="1615440" cy="1849562"/>
          </a:xfrm>
          <a:prstGeom prst="rect">
            <a:avLst/>
          </a:prstGeom>
          <a:ln w="19050">
            <a:solidFill>
              <a:srgbClr val="1C7DDB"/>
            </a:solidFill>
            <a:prstDash val="dash"/>
          </a:ln>
        </p:spPr>
      </p:pic>
      <p:pic>
        <p:nvPicPr>
          <p:cNvPr id="15" name="Picture 14">
            <a:extLst>
              <a:ext uri="{FF2B5EF4-FFF2-40B4-BE49-F238E27FC236}">
                <a16:creationId xmlns:a16="http://schemas.microsoft.com/office/drawing/2014/main" id="{2D234627-9EF6-8FAF-33C1-D13F02C4C61C}"/>
              </a:ext>
            </a:extLst>
          </p:cNvPr>
          <p:cNvPicPr>
            <a:picLocks noChangeAspect="1"/>
          </p:cNvPicPr>
          <p:nvPr/>
        </p:nvPicPr>
        <p:blipFill>
          <a:blip r:embed="rId9"/>
          <a:stretch>
            <a:fillRect/>
          </a:stretch>
        </p:blipFill>
        <p:spPr>
          <a:xfrm>
            <a:off x="10352540" y="1989197"/>
            <a:ext cx="1479758" cy="1645906"/>
          </a:xfrm>
          <a:prstGeom prst="rect">
            <a:avLst/>
          </a:prstGeom>
          <a:ln w="19050">
            <a:solidFill>
              <a:srgbClr val="1C7DDB"/>
            </a:solidFill>
            <a:prstDash val="dash"/>
          </a:ln>
        </p:spPr>
      </p:pic>
      <p:sp>
        <p:nvSpPr>
          <p:cNvPr id="16" name="Rectangle 15">
            <a:extLst>
              <a:ext uri="{FF2B5EF4-FFF2-40B4-BE49-F238E27FC236}">
                <a16:creationId xmlns:a16="http://schemas.microsoft.com/office/drawing/2014/main" id="{EE5ECE52-9AD1-C440-BFFD-6D431C54AA1B}"/>
              </a:ext>
            </a:extLst>
          </p:cNvPr>
          <p:cNvSpPr/>
          <p:nvPr/>
        </p:nvSpPr>
        <p:spPr>
          <a:xfrm>
            <a:off x="3914775" y="2931523"/>
            <a:ext cx="220980" cy="280677"/>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763D30-6BCA-0012-1A5B-AC2D02839445}"/>
              </a:ext>
            </a:extLst>
          </p:cNvPr>
          <p:cNvSpPr/>
          <p:nvPr/>
        </p:nvSpPr>
        <p:spPr>
          <a:xfrm>
            <a:off x="7085182" y="3494764"/>
            <a:ext cx="220980" cy="280677"/>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C16393-D89B-3C0B-15F8-62479463EEAC}"/>
              </a:ext>
            </a:extLst>
          </p:cNvPr>
          <p:cNvSpPr/>
          <p:nvPr/>
        </p:nvSpPr>
        <p:spPr>
          <a:xfrm>
            <a:off x="8955271" y="3269351"/>
            <a:ext cx="319026" cy="422902"/>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CD5811F-5EA2-47B3-709A-4FD850F00B96}"/>
              </a:ext>
            </a:extLst>
          </p:cNvPr>
          <p:cNvCxnSpPr/>
          <p:nvPr/>
        </p:nvCxnSpPr>
        <p:spPr>
          <a:xfrm>
            <a:off x="2575692" y="1989197"/>
            <a:ext cx="1339083" cy="942326"/>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820A8C-6B58-CEF9-BA97-50025C7F42F3}"/>
              </a:ext>
            </a:extLst>
          </p:cNvPr>
          <p:cNvCxnSpPr>
            <a:cxnSpLocks/>
          </p:cNvCxnSpPr>
          <p:nvPr/>
        </p:nvCxnSpPr>
        <p:spPr>
          <a:xfrm flipV="1">
            <a:off x="2575692" y="3212200"/>
            <a:ext cx="1339083" cy="899414"/>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E96C17-EA90-C1B9-19B7-DE5E640DDA5F}"/>
              </a:ext>
            </a:extLst>
          </p:cNvPr>
          <p:cNvCxnSpPr>
            <a:cxnSpLocks/>
          </p:cNvCxnSpPr>
          <p:nvPr/>
        </p:nvCxnSpPr>
        <p:spPr>
          <a:xfrm flipV="1">
            <a:off x="7318112" y="2601319"/>
            <a:ext cx="341214" cy="893445"/>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ECC6EA-4DDF-BD4A-10C3-20395B9D6F09}"/>
              </a:ext>
            </a:extLst>
          </p:cNvPr>
          <p:cNvCxnSpPr>
            <a:cxnSpLocks/>
          </p:cNvCxnSpPr>
          <p:nvPr/>
        </p:nvCxnSpPr>
        <p:spPr>
          <a:xfrm>
            <a:off x="7318112" y="3775441"/>
            <a:ext cx="341214" cy="397938"/>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903902-5FB6-CC00-5474-CE42E20B0B93}"/>
              </a:ext>
            </a:extLst>
          </p:cNvPr>
          <p:cNvCxnSpPr>
            <a:cxnSpLocks/>
          </p:cNvCxnSpPr>
          <p:nvPr/>
        </p:nvCxnSpPr>
        <p:spPr>
          <a:xfrm>
            <a:off x="9268071" y="3692253"/>
            <a:ext cx="1048408" cy="2116953"/>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EF3312-F7F4-982C-004D-5CA33B275F9D}"/>
              </a:ext>
            </a:extLst>
          </p:cNvPr>
          <p:cNvCxnSpPr>
            <a:cxnSpLocks/>
          </p:cNvCxnSpPr>
          <p:nvPr/>
        </p:nvCxnSpPr>
        <p:spPr>
          <a:xfrm flipV="1">
            <a:off x="9268071" y="1989197"/>
            <a:ext cx="1048408" cy="1280154"/>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707262-4CF8-2731-A108-78879333A92D}"/>
              </a:ext>
            </a:extLst>
          </p:cNvPr>
          <p:cNvSpPr txBox="1"/>
          <p:nvPr/>
        </p:nvSpPr>
        <p:spPr>
          <a:xfrm>
            <a:off x="984673" y="4116982"/>
            <a:ext cx="1029449" cy="261610"/>
          </a:xfrm>
          <a:prstGeom prst="rect">
            <a:avLst/>
          </a:prstGeom>
          <a:noFill/>
        </p:spPr>
        <p:txBody>
          <a:bodyPr wrap="none" rtlCol="0">
            <a:spAutoFit/>
          </a:bodyPr>
          <a:lstStyle/>
          <a:p>
            <a:r>
              <a:rPr lang="en-US" sz="1100" i="1" dirty="0">
                <a:solidFill>
                  <a:schemeClr val="accent1"/>
                </a:solidFill>
              </a:rPr>
              <a:t>VAFB SLC-4E</a:t>
            </a:r>
          </a:p>
        </p:txBody>
      </p:sp>
      <p:sp>
        <p:nvSpPr>
          <p:cNvPr id="37" name="TextBox 36">
            <a:extLst>
              <a:ext uri="{FF2B5EF4-FFF2-40B4-BE49-F238E27FC236}">
                <a16:creationId xmlns:a16="http://schemas.microsoft.com/office/drawing/2014/main" id="{C1106169-B82F-B272-EBEE-70C99673C289}"/>
              </a:ext>
            </a:extLst>
          </p:cNvPr>
          <p:cNvSpPr txBox="1"/>
          <p:nvPr/>
        </p:nvSpPr>
        <p:spPr>
          <a:xfrm>
            <a:off x="7714418" y="4247787"/>
            <a:ext cx="981359" cy="261610"/>
          </a:xfrm>
          <a:prstGeom prst="rect">
            <a:avLst/>
          </a:prstGeom>
          <a:noFill/>
        </p:spPr>
        <p:txBody>
          <a:bodyPr wrap="none" rtlCol="0">
            <a:spAutoFit/>
          </a:bodyPr>
          <a:lstStyle/>
          <a:p>
            <a:r>
              <a:rPr lang="en-US" sz="1100" i="1" dirty="0">
                <a:solidFill>
                  <a:schemeClr val="accent1"/>
                </a:solidFill>
              </a:rPr>
              <a:t>KSC LC-39A</a:t>
            </a:r>
          </a:p>
        </p:txBody>
      </p:sp>
      <p:sp>
        <p:nvSpPr>
          <p:cNvPr id="38" name="TextBox 37">
            <a:extLst>
              <a:ext uri="{FF2B5EF4-FFF2-40B4-BE49-F238E27FC236}">
                <a16:creationId xmlns:a16="http://schemas.microsoft.com/office/drawing/2014/main" id="{2D9FA2CA-6D77-3B77-3F3A-7F0A85279124}"/>
              </a:ext>
            </a:extLst>
          </p:cNvPr>
          <p:cNvSpPr txBox="1"/>
          <p:nvPr/>
        </p:nvSpPr>
        <p:spPr>
          <a:xfrm>
            <a:off x="10570242" y="3635103"/>
            <a:ext cx="1152880" cy="261610"/>
          </a:xfrm>
          <a:prstGeom prst="rect">
            <a:avLst/>
          </a:prstGeom>
          <a:noFill/>
        </p:spPr>
        <p:txBody>
          <a:bodyPr wrap="none" rtlCol="0">
            <a:spAutoFit/>
          </a:bodyPr>
          <a:lstStyle/>
          <a:p>
            <a:r>
              <a:rPr lang="en-US" sz="1100" i="1" dirty="0">
                <a:solidFill>
                  <a:schemeClr val="accent1"/>
                </a:solidFill>
              </a:rPr>
              <a:t>CCAFS SLC-40</a:t>
            </a:r>
          </a:p>
        </p:txBody>
      </p:sp>
      <p:sp>
        <p:nvSpPr>
          <p:cNvPr id="39" name="TextBox 38">
            <a:extLst>
              <a:ext uri="{FF2B5EF4-FFF2-40B4-BE49-F238E27FC236}">
                <a16:creationId xmlns:a16="http://schemas.microsoft.com/office/drawing/2014/main" id="{173A489A-F86C-2485-F022-4654A63E37BA}"/>
              </a:ext>
            </a:extLst>
          </p:cNvPr>
          <p:cNvSpPr txBox="1"/>
          <p:nvPr/>
        </p:nvSpPr>
        <p:spPr>
          <a:xfrm>
            <a:off x="10619951" y="5814987"/>
            <a:ext cx="1082348" cy="261610"/>
          </a:xfrm>
          <a:prstGeom prst="rect">
            <a:avLst/>
          </a:prstGeom>
          <a:noFill/>
        </p:spPr>
        <p:txBody>
          <a:bodyPr wrap="none" rtlCol="0">
            <a:spAutoFit/>
          </a:bodyPr>
          <a:lstStyle/>
          <a:p>
            <a:r>
              <a:rPr lang="en-US" sz="1100" i="1" dirty="0">
                <a:solidFill>
                  <a:schemeClr val="accent1"/>
                </a:solidFill>
              </a:rPr>
              <a:t>CCAFS LC-40</a:t>
            </a:r>
          </a:p>
        </p:txBody>
      </p:sp>
    </p:spTree>
    <p:extLst>
      <p:ext uri="{BB962C8B-B14F-4D97-AF65-F5344CB8AC3E}">
        <p14:creationId xmlns:p14="http://schemas.microsoft.com/office/powerpoint/2010/main" val="208834209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p:cNvSpPr>
            <a:spLocks noGrp="1"/>
          </p:cNvSpPr>
          <p:nvPr>
            <p:ph idx="4294967295"/>
          </p:nvPr>
        </p:nvSpPr>
        <p:spPr>
          <a:xfrm>
            <a:off x="0" y="1752600"/>
            <a:ext cx="10244138" cy="51054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A line representing the distance as well as a marker displaying the numerical value have been added. As an example, the distances with the VAFB SLC-4E are represented</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Sites from Various Objects</a:t>
            </a:r>
            <a:endParaRPr lang="en-US" dirty="0">
              <a:solidFill>
                <a:srgbClr val="0B49CB"/>
              </a:solidFill>
            </a:endParaRPr>
          </a:p>
        </p:txBody>
      </p:sp>
      <p:pic>
        <p:nvPicPr>
          <p:cNvPr id="7" name="Picture 6">
            <a:extLst>
              <a:ext uri="{FF2B5EF4-FFF2-40B4-BE49-F238E27FC236}">
                <a16:creationId xmlns:a16="http://schemas.microsoft.com/office/drawing/2014/main" id="{980E9FF8-C943-E298-BD0E-6987A714681E}"/>
              </a:ext>
            </a:extLst>
          </p:cNvPr>
          <p:cNvPicPr>
            <a:picLocks noChangeAspect="1"/>
          </p:cNvPicPr>
          <p:nvPr/>
        </p:nvPicPr>
        <p:blipFill>
          <a:blip r:embed="rId5"/>
          <a:stretch>
            <a:fillRect/>
          </a:stretch>
        </p:blipFill>
        <p:spPr>
          <a:xfrm>
            <a:off x="6198007" y="2971376"/>
            <a:ext cx="3506591" cy="3667549"/>
          </a:xfrm>
          <a:prstGeom prst="rect">
            <a:avLst/>
          </a:prstGeom>
        </p:spPr>
      </p:pic>
      <p:pic>
        <p:nvPicPr>
          <p:cNvPr id="10" name="Picture 9">
            <a:extLst>
              <a:ext uri="{FF2B5EF4-FFF2-40B4-BE49-F238E27FC236}">
                <a16:creationId xmlns:a16="http://schemas.microsoft.com/office/drawing/2014/main" id="{22A72792-D012-8B9C-5DA8-70395265EA69}"/>
              </a:ext>
            </a:extLst>
          </p:cNvPr>
          <p:cNvPicPr>
            <a:picLocks noChangeAspect="1"/>
          </p:cNvPicPr>
          <p:nvPr/>
        </p:nvPicPr>
        <p:blipFill rotWithShape="1">
          <a:blip r:embed="rId6"/>
          <a:srcRect l="2824"/>
          <a:stretch/>
        </p:blipFill>
        <p:spPr>
          <a:xfrm>
            <a:off x="1074420" y="3692546"/>
            <a:ext cx="4522528" cy="2047876"/>
          </a:xfrm>
          <a:prstGeom prst="rect">
            <a:avLst/>
          </a:prstGeom>
          <a:ln w="19050">
            <a:solidFill>
              <a:srgbClr val="1C7DDB"/>
            </a:solidFill>
            <a:prstDash val="dash"/>
          </a:ln>
        </p:spPr>
      </p:pic>
      <p:cxnSp>
        <p:nvCxnSpPr>
          <p:cNvPr id="27" name="Straight Connector 26">
            <a:extLst>
              <a:ext uri="{FF2B5EF4-FFF2-40B4-BE49-F238E27FC236}">
                <a16:creationId xmlns:a16="http://schemas.microsoft.com/office/drawing/2014/main" id="{7A774756-57EF-FCB9-D61F-A62C47052E18}"/>
              </a:ext>
            </a:extLst>
          </p:cNvPr>
          <p:cNvCxnSpPr>
            <a:cxnSpLocks/>
          </p:cNvCxnSpPr>
          <p:nvPr/>
        </p:nvCxnSpPr>
        <p:spPr>
          <a:xfrm>
            <a:off x="5596948" y="3692546"/>
            <a:ext cx="1699203" cy="2536804"/>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77E694-DFCC-E4BB-E502-8FBE844737F6}"/>
              </a:ext>
            </a:extLst>
          </p:cNvPr>
          <p:cNvCxnSpPr>
            <a:cxnSpLocks/>
          </p:cNvCxnSpPr>
          <p:nvPr/>
        </p:nvCxnSpPr>
        <p:spPr>
          <a:xfrm>
            <a:off x="5596948" y="5740422"/>
            <a:ext cx="1699203" cy="688954"/>
          </a:xfrm>
          <a:prstGeom prst="line">
            <a:avLst/>
          </a:prstGeom>
          <a:ln w="19050">
            <a:solidFill>
              <a:srgbClr val="1C7DDB"/>
            </a:solidFill>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0EF4BCC-449E-4148-DB42-AC5EDDE2F111}"/>
              </a:ext>
            </a:extLst>
          </p:cNvPr>
          <p:cNvSpPr/>
          <p:nvPr/>
        </p:nvSpPr>
        <p:spPr>
          <a:xfrm>
            <a:off x="7296151" y="6229350"/>
            <a:ext cx="261938" cy="200026"/>
          </a:xfrm>
          <a:prstGeom prst="rect">
            <a:avLst/>
          </a:prstGeom>
          <a:noFill/>
          <a:ln>
            <a:solidFill>
              <a:srgbClr val="1C7D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38781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p:cNvSpPr>
            <a:spLocks noGrp="1"/>
          </p:cNvSpPr>
          <p:nvPr>
            <p:ph idx="4294967295"/>
          </p:nvPr>
        </p:nvSpPr>
        <p:spPr>
          <a:xfrm>
            <a:off x="0" y="1346200"/>
            <a:ext cx="12192000" cy="55118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When the distances are displayed in a table, several observation can be done.</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marL="514350" indent="-514350">
              <a:lnSpc>
                <a:spcPct val="100000"/>
              </a:lnSpc>
              <a:spcBef>
                <a:spcPts val="1400"/>
              </a:spcBef>
              <a:buFont typeface="+mj-lt"/>
              <a:buAutoNum type="romanLcPeriod"/>
            </a:pPr>
            <a:r>
              <a:rPr lang="en-US" dirty="0">
                <a:solidFill>
                  <a:schemeClr val="accent3">
                    <a:lumMod val="25000"/>
                  </a:schemeClr>
                </a:solidFill>
                <a:latin typeface="Abadi" panose="020B0604020104020204" pitchFamily="34" charset="0"/>
              </a:rPr>
              <a:t>Launch Sites are situated near railways : This way, rocket parts can easily be carried in place.</a:t>
            </a:r>
          </a:p>
          <a:p>
            <a:pPr marL="514350" indent="-514350">
              <a:lnSpc>
                <a:spcPct val="100000"/>
              </a:lnSpc>
              <a:spcBef>
                <a:spcPts val="1400"/>
              </a:spcBef>
              <a:buFont typeface="+mj-lt"/>
              <a:buAutoNum type="romanLcPeriod"/>
            </a:pPr>
            <a:r>
              <a:rPr lang="en-US" dirty="0">
                <a:solidFill>
                  <a:schemeClr val="accent3">
                    <a:lumMod val="25000"/>
                  </a:schemeClr>
                </a:solidFill>
                <a:latin typeface="Abadi" panose="020B0604020104020204" pitchFamily="34" charset="0"/>
              </a:rPr>
              <a:t>Launch Sites are situated near coastlines : This guaranty a low populated area in case of incident and ease the recovery of ejected rocket parts.</a:t>
            </a:r>
          </a:p>
          <a:p>
            <a:pPr marL="514350" indent="-514350">
              <a:lnSpc>
                <a:spcPct val="100000"/>
              </a:lnSpc>
              <a:spcBef>
                <a:spcPts val="1400"/>
              </a:spcBef>
              <a:buFont typeface="+mj-lt"/>
              <a:buAutoNum type="romanLcPeriod"/>
            </a:pPr>
            <a:r>
              <a:rPr lang="en-US" dirty="0">
                <a:solidFill>
                  <a:schemeClr val="accent3">
                    <a:lumMod val="25000"/>
                  </a:schemeClr>
                </a:solidFill>
                <a:latin typeface="Abadi" panose="020B0604020104020204" pitchFamily="34" charset="0"/>
              </a:rPr>
              <a:t>Launch Sites are situated away from major cities and highway : In case of rocket failure, this avoid derbies to fall on highly populated areas or of highway causing traffic perturbations.</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Table 7">
            <a:extLst>
              <a:ext uri="{FF2B5EF4-FFF2-40B4-BE49-F238E27FC236}">
                <a16:creationId xmlns:a16="http://schemas.microsoft.com/office/drawing/2014/main" id="{5C6CDDB5-A2C1-8C07-AE9C-0B0D0EA7B2F8}"/>
              </a:ext>
            </a:extLst>
          </p:cNvPr>
          <p:cNvGraphicFramePr>
            <a:graphicFrameLocks noGrp="1"/>
          </p:cNvGraphicFramePr>
          <p:nvPr>
            <p:extLst>
              <p:ext uri="{D42A27DB-BD31-4B8C-83A1-F6EECF244321}">
                <p14:modId xmlns:p14="http://schemas.microsoft.com/office/powerpoint/2010/main" val="2827002758"/>
              </p:ext>
            </p:extLst>
          </p:nvPr>
        </p:nvGraphicFramePr>
        <p:xfrm>
          <a:off x="488136" y="1798309"/>
          <a:ext cx="7573890" cy="2189480"/>
        </p:xfrm>
        <a:graphic>
          <a:graphicData uri="http://schemas.openxmlformats.org/drawingml/2006/table">
            <a:tbl>
              <a:tblPr firstRow="1" bandRow="1">
                <a:tableStyleId>{5C22544A-7EE6-4342-B048-85BDC9FD1C3A}</a:tableStyleId>
              </a:tblPr>
              <a:tblGrid>
                <a:gridCol w="1909690">
                  <a:extLst>
                    <a:ext uri="{9D8B030D-6E8A-4147-A177-3AD203B41FA5}">
                      <a16:colId xmlns:a16="http://schemas.microsoft.com/office/drawing/2014/main" val="3248823886"/>
                    </a:ext>
                  </a:extLst>
                </a:gridCol>
                <a:gridCol w="1119866">
                  <a:extLst>
                    <a:ext uri="{9D8B030D-6E8A-4147-A177-3AD203B41FA5}">
                      <a16:colId xmlns:a16="http://schemas.microsoft.com/office/drawing/2014/main" val="3692772280"/>
                    </a:ext>
                  </a:extLst>
                </a:gridCol>
                <a:gridCol w="1514778">
                  <a:extLst>
                    <a:ext uri="{9D8B030D-6E8A-4147-A177-3AD203B41FA5}">
                      <a16:colId xmlns:a16="http://schemas.microsoft.com/office/drawing/2014/main" val="1104302506"/>
                    </a:ext>
                  </a:extLst>
                </a:gridCol>
                <a:gridCol w="1514778">
                  <a:extLst>
                    <a:ext uri="{9D8B030D-6E8A-4147-A177-3AD203B41FA5}">
                      <a16:colId xmlns:a16="http://schemas.microsoft.com/office/drawing/2014/main" val="4278949390"/>
                    </a:ext>
                  </a:extLst>
                </a:gridCol>
                <a:gridCol w="1514778">
                  <a:extLst>
                    <a:ext uri="{9D8B030D-6E8A-4147-A177-3AD203B41FA5}">
                      <a16:colId xmlns:a16="http://schemas.microsoft.com/office/drawing/2014/main" val="2442945121"/>
                    </a:ext>
                  </a:extLst>
                </a:gridCol>
              </a:tblGrid>
              <a:tr h="0">
                <a:tc>
                  <a:txBody>
                    <a:bodyPr/>
                    <a:lstStyle/>
                    <a:p>
                      <a:pPr algn="r"/>
                      <a:endParaRPr lang="en-US" sz="1600" dirty="0">
                        <a:solidFill>
                          <a:schemeClr val="bg1">
                            <a:lumMod val="85000"/>
                            <a:lumOff val="15000"/>
                          </a:schemeClr>
                        </a:solidFill>
                        <a:latin typeface="+mn-lt"/>
                      </a:endParaRPr>
                    </a:p>
                  </a:txBody>
                  <a:tcPr>
                    <a:lnL w="12700" cmpd="sng">
                      <a:noFill/>
                    </a:lnL>
                    <a:lnR w="19050" cap="flat" cmpd="sng" algn="ctr">
                      <a:solidFill>
                        <a:schemeClr val="bg1"/>
                      </a:solidFill>
                      <a:prstDash val="dot"/>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600" dirty="0">
                          <a:solidFill>
                            <a:schemeClr val="bg1">
                              <a:lumMod val="85000"/>
                              <a:lumOff val="15000"/>
                            </a:schemeClr>
                          </a:solidFill>
                          <a:latin typeface="+mn-lt"/>
                        </a:rPr>
                        <a:t>Distance from (Km)</a:t>
                      </a:r>
                    </a:p>
                  </a:txBody>
                  <a:tcPr anchor="ctr">
                    <a:lnL w="19050" cap="flat" cmpd="sng" algn="ctr">
                      <a:solidFill>
                        <a:schemeClr val="bg1"/>
                      </a:solidFill>
                      <a:prstDash val="dot"/>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89033117"/>
                  </a:ext>
                </a:extLst>
              </a:tr>
              <a:tr h="370840">
                <a:tc>
                  <a:txBody>
                    <a:bodyPr/>
                    <a:lstStyle/>
                    <a:p>
                      <a:pPr algn="r"/>
                      <a:r>
                        <a:rPr lang="en-US" sz="1600" b="1" dirty="0">
                          <a:solidFill>
                            <a:schemeClr val="bg1">
                              <a:lumMod val="85000"/>
                              <a:lumOff val="15000"/>
                            </a:schemeClr>
                          </a:solidFill>
                          <a:latin typeface="+mn-lt"/>
                        </a:rPr>
                        <a:t>Launch Site</a:t>
                      </a:r>
                    </a:p>
                  </a:txBody>
                  <a:tcPr>
                    <a:lnL w="12700" cmpd="sng">
                      <a:noFill/>
                    </a:lnL>
                    <a:lnR w="19050" cap="flat" cmpd="sng" algn="ctr">
                      <a:solidFill>
                        <a:schemeClr val="bg1"/>
                      </a:solidFill>
                      <a:prstDash val="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85000"/>
                              <a:lumOff val="15000"/>
                            </a:schemeClr>
                          </a:solidFill>
                          <a:latin typeface="+mn-lt"/>
                        </a:rPr>
                        <a:t>Railways</a:t>
                      </a:r>
                    </a:p>
                  </a:txBody>
                  <a:tcPr anchor="ctr">
                    <a:lnL w="19050" cap="flat" cmpd="sng" algn="ctr">
                      <a:solidFill>
                        <a:schemeClr val="bg1"/>
                      </a:solidFill>
                      <a:prstDash val="dot"/>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85000"/>
                              <a:lumOff val="15000"/>
                            </a:schemeClr>
                          </a:solidFill>
                          <a:latin typeface="+mn-lt"/>
                        </a:rPr>
                        <a:t>Coastline</a:t>
                      </a: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85000"/>
                              <a:lumOff val="15000"/>
                            </a:schemeClr>
                          </a:solidFill>
                          <a:latin typeface="+mn-lt"/>
                        </a:rPr>
                        <a:t>Major City</a:t>
                      </a: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85000"/>
                              <a:lumOff val="15000"/>
                            </a:schemeClr>
                          </a:solidFill>
                          <a:latin typeface="+mn-lt"/>
                        </a:rPr>
                        <a:t>Highway</a:t>
                      </a:r>
                    </a:p>
                  </a:txBody>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7199809"/>
                  </a:ext>
                </a:extLst>
              </a:tr>
              <a:tr h="370840">
                <a:tc>
                  <a:txBody>
                    <a:bodyPr/>
                    <a:lstStyle/>
                    <a:p>
                      <a:pPr algn="r"/>
                      <a:r>
                        <a:rPr lang="en-US" sz="1600" dirty="0">
                          <a:solidFill>
                            <a:schemeClr val="bg1">
                              <a:lumMod val="85000"/>
                              <a:lumOff val="15000"/>
                            </a:schemeClr>
                          </a:solidFill>
                          <a:latin typeface="+mn-lt"/>
                        </a:rPr>
                        <a:t>CCAFS LC-40 </a:t>
                      </a:r>
                    </a:p>
                  </a:txBody>
                  <a:tcPr>
                    <a:lnL w="12700" cmpd="sng">
                      <a:noFill/>
                    </a:lnL>
                    <a:lnR w="19050" cap="flat" cmpd="sng" algn="ctr">
                      <a:solidFill>
                        <a:schemeClr val="bg1"/>
                      </a:solidFill>
                      <a:prstDash val="dot"/>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1.3</a:t>
                      </a:r>
                    </a:p>
                  </a:txBody>
                  <a:tcPr anchor="ctr">
                    <a:lnL w="19050" cap="flat" cmpd="sng" algn="ctr">
                      <a:solidFill>
                        <a:schemeClr val="bg1"/>
                      </a:solidFill>
                      <a:prstDash val="dot"/>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0.9</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79.0</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26.8</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232471"/>
                  </a:ext>
                </a:extLst>
              </a:tr>
              <a:tr h="370840">
                <a:tc>
                  <a:txBody>
                    <a:bodyPr/>
                    <a:lstStyle/>
                    <a:p>
                      <a:pPr algn="r"/>
                      <a:r>
                        <a:rPr lang="en-US" sz="1600" dirty="0">
                          <a:solidFill>
                            <a:schemeClr val="bg1">
                              <a:lumMod val="85000"/>
                              <a:lumOff val="15000"/>
                            </a:schemeClr>
                          </a:solidFill>
                          <a:latin typeface="+mn-lt"/>
                        </a:rPr>
                        <a:t>CCAFS SLC-40 </a:t>
                      </a:r>
                    </a:p>
                  </a:txBody>
                  <a:tcPr>
                    <a:lnL w="12700" cmpd="sng">
                      <a:noFill/>
                    </a:lnL>
                    <a:lnR w="19050" cap="flat" cmpd="sng" algn="ctr">
                      <a:solidFill>
                        <a:schemeClr val="bg1"/>
                      </a:solidFill>
                      <a:prstDash val="dot"/>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1.3</a:t>
                      </a:r>
                    </a:p>
                  </a:txBody>
                  <a:tcPr anchor="ctr">
                    <a:lnL w="19050" cap="flat" cmpd="sng" algn="ctr">
                      <a:solidFill>
                        <a:schemeClr val="bg1"/>
                      </a:solidFill>
                      <a:prstDash val="dot"/>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79.0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26.9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4835185"/>
                  </a:ext>
                </a:extLst>
              </a:tr>
              <a:tr h="370840">
                <a:tc>
                  <a:txBody>
                    <a:bodyPr/>
                    <a:lstStyle/>
                    <a:p>
                      <a:pPr algn="r"/>
                      <a:r>
                        <a:rPr lang="en-US" sz="1600" dirty="0">
                          <a:solidFill>
                            <a:schemeClr val="bg1">
                              <a:lumMod val="85000"/>
                              <a:lumOff val="15000"/>
                            </a:schemeClr>
                          </a:solidFill>
                          <a:latin typeface="+mn-lt"/>
                        </a:rPr>
                        <a:t>KSC LC-39A </a:t>
                      </a:r>
                    </a:p>
                  </a:txBody>
                  <a:tcPr>
                    <a:lnL w="12700" cmpd="sng">
                      <a:noFill/>
                    </a:lnL>
                    <a:lnR w="19050" cap="flat" cmpd="sng" algn="ctr">
                      <a:solidFill>
                        <a:schemeClr val="bg1"/>
                      </a:solidFill>
                      <a:prstDash val="dot"/>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6.0</a:t>
                      </a:r>
                    </a:p>
                  </a:txBody>
                  <a:tcPr anchor="ctr">
                    <a:lnL w="19050" cap="flat" cmpd="sng" algn="ctr">
                      <a:solidFill>
                        <a:schemeClr val="bg1"/>
                      </a:solidFill>
                      <a:prstDash val="dot"/>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72.2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20.0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8393773"/>
                  </a:ext>
                </a:extLst>
              </a:tr>
              <a:tr h="370840">
                <a:tc>
                  <a:txBody>
                    <a:bodyPr/>
                    <a:lstStyle/>
                    <a:p>
                      <a:pPr algn="r"/>
                      <a:r>
                        <a:rPr lang="en-US" sz="1600" dirty="0">
                          <a:solidFill>
                            <a:schemeClr val="bg1">
                              <a:lumMod val="85000"/>
                              <a:lumOff val="15000"/>
                            </a:schemeClr>
                          </a:solidFill>
                          <a:latin typeface="+mn-lt"/>
                        </a:rPr>
                        <a:t>VAFB SLC-4E </a:t>
                      </a:r>
                    </a:p>
                  </a:txBody>
                  <a:tcPr>
                    <a:lnL w="12700" cmpd="sng">
                      <a:noFill/>
                    </a:lnL>
                    <a:lnR w="19050" cap="flat" cmpd="sng" algn="ctr">
                      <a:solidFill>
                        <a:schemeClr val="bg1"/>
                      </a:solidFill>
                      <a:prstDash val="dot"/>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1.3</a:t>
                      </a:r>
                    </a:p>
                  </a:txBody>
                  <a:tcPr anchor="ctr">
                    <a:lnL w="19050" cap="flat" cmpd="sng" algn="ctr">
                      <a:solidFill>
                        <a:schemeClr val="bg1"/>
                      </a:solidFill>
                      <a:prstDash val="dot"/>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39.0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bg1">
                              <a:lumMod val="85000"/>
                              <a:lumOff val="15000"/>
                            </a:schemeClr>
                          </a:solidFill>
                          <a:latin typeface="+mn-lt"/>
                        </a:rPr>
                        <a:t>25.0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2862153"/>
                  </a:ext>
                </a:extLst>
              </a:tr>
            </a:tbl>
          </a:graphicData>
        </a:graphic>
      </p:graphicFrame>
      <p:sp>
        <p:nvSpPr>
          <p:cNvPr id="7" name="TextBox 6">
            <a:extLst>
              <a:ext uri="{FF2B5EF4-FFF2-40B4-BE49-F238E27FC236}">
                <a16:creationId xmlns:a16="http://schemas.microsoft.com/office/drawing/2014/main" id="{98CB9A8F-A475-19E9-9872-50278D0188FA}"/>
              </a:ext>
            </a:extLst>
          </p:cNvPr>
          <p:cNvSpPr txBox="1"/>
          <p:nvPr/>
        </p:nvSpPr>
        <p:spPr>
          <a:xfrm>
            <a:off x="8550162" y="2935639"/>
            <a:ext cx="3068469" cy="369332"/>
          </a:xfrm>
          <a:prstGeom prst="rect">
            <a:avLst/>
          </a:prstGeom>
          <a:noFill/>
        </p:spPr>
        <p:txBody>
          <a:bodyPr wrap="none" rtlCol="0">
            <a:spAutoFit/>
          </a:bodyPr>
          <a:lstStyle/>
          <a:p>
            <a:r>
              <a:rPr lang="en-US" dirty="0">
                <a:solidFill>
                  <a:schemeClr val="bg1">
                    <a:lumMod val="85000"/>
                    <a:lumOff val="15000"/>
                  </a:schemeClr>
                </a:solidFill>
              </a:rPr>
              <a:t>See code in Appendix 3.2</a:t>
            </a:r>
          </a:p>
        </p:txBody>
      </p:sp>
    </p:spTree>
    <p:extLst>
      <p:ext uri="{BB962C8B-B14F-4D97-AF65-F5344CB8AC3E}">
        <p14:creationId xmlns:p14="http://schemas.microsoft.com/office/powerpoint/2010/main" val="284764388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Total Launch Success Rate for all Sites</a:t>
            </a:r>
          </a:p>
        </p:txBody>
      </p:sp>
      <p:pic>
        <p:nvPicPr>
          <p:cNvPr id="4" name="Picture 3">
            <a:extLst>
              <a:ext uri="{FF2B5EF4-FFF2-40B4-BE49-F238E27FC236}">
                <a16:creationId xmlns:a16="http://schemas.microsoft.com/office/drawing/2014/main" id="{3C3652E2-1FE5-1092-0002-8353FE8157E6}"/>
              </a:ext>
            </a:extLst>
          </p:cNvPr>
          <p:cNvPicPr>
            <a:picLocks noChangeAspect="1"/>
          </p:cNvPicPr>
          <p:nvPr/>
        </p:nvPicPr>
        <p:blipFill>
          <a:blip r:embed="rId3"/>
          <a:stretch>
            <a:fillRect/>
          </a:stretch>
        </p:blipFill>
        <p:spPr>
          <a:xfrm>
            <a:off x="0" y="1951871"/>
            <a:ext cx="12192000" cy="2904377"/>
          </a:xfrm>
          <a:prstGeom prst="rect">
            <a:avLst/>
          </a:prstGeom>
        </p:spPr>
      </p:pic>
      <p:sp>
        <p:nvSpPr>
          <p:cNvPr id="6" name="TextBox 5">
            <a:extLst>
              <a:ext uri="{FF2B5EF4-FFF2-40B4-BE49-F238E27FC236}">
                <a16:creationId xmlns:a16="http://schemas.microsoft.com/office/drawing/2014/main" id="{C3D5A412-D1F6-A78F-4B1F-C2A11220BDE5}"/>
              </a:ext>
            </a:extLst>
          </p:cNvPr>
          <p:cNvSpPr txBox="1"/>
          <p:nvPr/>
        </p:nvSpPr>
        <p:spPr>
          <a:xfrm>
            <a:off x="2201282" y="1582539"/>
            <a:ext cx="7653057" cy="369332"/>
          </a:xfrm>
          <a:prstGeom prst="rect">
            <a:avLst/>
          </a:prstGeom>
          <a:noFill/>
        </p:spPr>
        <p:txBody>
          <a:bodyPr wrap="none" rtlCol="0">
            <a:spAutoFit/>
          </a:bodyPr>
          <a:lstStyle/>
          <a:p>
            <a:r>
              <a:rPr lang="en-US" dirty="0">
                <a:solidFill>
                  <a:schemeClr val="bg1">
                    <a:lumMod val="75000"/>
                    <a:lumOff val="25000"/>
                  </a:schemeClr>
                </a:solidFill>
              </a:rPr>
              <a:t>Success rate of the different launch sites represented in a pie chart</a:t>
            </a:r>
          </a:p>
        </p:txBody>
      </p:sp>
      <p:sp>
        <p:nvSpPr>
          <p:cNvPr id="9" name="Content Placeholder 4">
            <a:extLst>
              <a:ext uri="{FF2B5EF4-FFF2-40B4-BE49-F238E27FC236}">
                <a16:creationId xmlns:a16="http://schemas.microsoft.com/office/drawing/2014/main" id="{FACE095D-F2A8-C78C-B908-4B3860C430B4}"/>
              </a:ext>
            </a:extLst>
          </p:cNvPr>
          <p:cNvSpPr txBox="1">
            <a:spLocks/>
          </p:cNvSpPr>
          <p:nvPr/>
        </p:nvSpPr>
        <p:spPr>
          <a:xfrm>
            <a:off x="0" y="5080000"/>
            <a:ext cx="10244138" cy="1778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panose="020B0604020104020204" pitchFamily="34" charset="0"/>
              </a:rPr>
              <a:t>It can be observed that the launch site KSC LC-39A shows the higher total of success</a:t>
            </a:r>
          </a:p>
          <a:p>
            <a:pPr>
              <a:spcBef>
                <a:spcPts val="1400"/>
              </a:spcBef>
            </a:pPr>
            <a:r>
              <a:rPr lang="en-US" dirty="0">
                <a:solidFill>
                  <a:schemeClr val="accent3">
                    <a:lumMod val="25000"/>
                  </a:schemeClr>
                </a:solidFill>
                <a:latin typeface="Abadi" panose="020B0604020104020204" pitchFamily="34" charset="0"/>
              </a:rPr>
              <a:t>Thus, this confirms the previous results obtained in the previous sections </a:t>
            </a:r>
          </a:p>
          <a:p>
            <a:pPr>
              <a:spcBef>
                <a:spcPts val="1400"/>
              </a:spcBef>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52646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Picture 3">
            <a:extLst>
              <a:ext uri="{FF2B5EF4-FFF2-40B4-BE49-F238E27FC236}">
                <a16:creationId xmlns:a16="http://schemas.microsoft.com/office/drawing/2014/main" id="{97F9ECA1-1EE5-F5F3-702C-A3B62A9A80F0}"/>
              </a:ext>
            </a:extLst>
          </p:cNvPr>
          <p:cNvPicPr>
            <a:picLocks noChangeAspect="1"/>
          </p:cNvPicPr>
          <p:nvPr/>
        </p:nvPicPr>
        <p:blipFill>
          <a:blip r:embed="rId3"/>
          <a:stretch>
            <a:fillRect/>
          </a:stretch>
        </p:blipFill>
        <p:spPr>
          <a:xfrm>
            <a:off x="695459" y="2015367"/>
            <a:ext cx="2341658" cy="2138587"/>
          </a:xfrm>
          <a:prstGeom prst="rect">
            <a:avLst/>
          </a:prstGeom>
        </p:spPr>
      </p:pic>
      <p:sp>
        <p:nvSpPr>
          <p:cNvPr id="7" name="TextBox 6">
            <a:extLst>
              <a:ext uri="{FF2B5EF4-FFF2-40B4-BE49-F238E27FC236}">
                <a16:creationId xmlns:a16="http://schemas.microsoft.com/office/drawing/2014/main" id="{669D1054-801A-58E2-0247-6D3D5F362F76}"/>
              </a:ext>
            </a:extLst>
          </p:cNvPr>
          <p:cNvSpPr txBox="1"/>
          <p:nvPr/>
        </p:nvSpPr>
        <p:spPr>
          <a:xfrm>
            <a:off x="1087291" y="4229100"/>
            <a:ext cx="1651414" cy="369332"/>
          </a:xfrm>
          <a:prstGeom prst="rect">
            <a:avLst/>
          </a:prstGeom>
          <a:noFill/>
        </p:spPr>
        <p:txBody>
          <a:bodyPr wrap="none" rtlCol="0">
            <a:spAutoFit/>
          </a:bodyPr>
          <a:lstStyle/>
          <a:p>
            <a:r>
              <a:rPr lang="en-US" dirty="0">
                <a:solidFill>
                  <a:schemeClr val="bg1">
                    <a:lumMod val="75000"/>
                    <a:lumOff val="25000"/>
                  </a:schemeClr>
                </a:solidFill>
              </a:rPr>
              <a:t>CCAFS LC-40</a:t>
            </a:r>
          </a:p>
        </p:txBody>
      </p:sp>
      <p:sp>
        <p:nvSpPr>
          <p:cNvPr id="9" name="TextBox 8">
            <a:extLst>
              <a:ext uri="{FF2B5EF4-FFF2-40B4-BE49-F238E27FC236}">
                <a16:creationId xmlns:a16="http://schemas.microsoft.com/office/drawing/2014/main" id="{88B043C4-26F6-BFA0-7302-F1D021DA5574}"/>
              </a:ext>
            </a:extLst>
          </p:cNvPr>
          <p:cNvSpPr txBox="1"/>
          <p:nvPr/>
        </p:nvSpPr>
        <p:spPr>
          <a:xfrm>
            <a:off x="3905672" y="4229100"/>
            <a:ext cx="1566454" cy="369332"/>
          </a:xfrm>
          <a:prstGeom prst="rect">
            <a:avLst/>
          </a:prstGeom>
          <a:noFill/>
        </p:spPr>
        <p:txBody>
          <a:bodyPr wrap="none" rtlCol="0">
            <a:spAutoFit/>
          </a:bodyPr>
          <a:lstStyle/>
          <a:p>
            <a:r>
              <a:rPr lang="en-US" dirty="0">
                <a:solidFill>
                  <a:schemeClr val="bg1">
                    <a:lumMod val="75000"/>
                    <a:lumOff val="25000"/>
                  </a:schemeClr>
                </a:solidFill>
              </a:rPr>
              <a:t>VAFB SLC-4E</a:t>
            </a:r>
          </a:p>
        </p:txBody>
      </p:sp>
      <p:pic>
        <p:nvPicPr>
          <p:cNvPr id="11" name="Picture 10">
            <a:extLst>
              <a:ext uri="{FF2B5EF4-FFF2-40B4-BE49-F238E27FC236}">
                <a16:creationId xmlns:a16="http://schemas.microsoft.com/office/drawing/2014/main" id="{18234739-2B80-ADD7-DD03-700F62BF5A9D}"/>
              </a:ext>
            </a:extLst>
          </p:cNvPr>
          <p:cNvPicPr>
            <a:picLocks noChangeAspect="1"/>
          </p:cNvPicPr>
          <p:nvPr/>
        </p:nvPicPr>
        <p:blipFill rotWithShape="1">
          <a:blip r:embed="rId4">
            <a:alphaModFix/>
          </a:blip>
          <a:srcRect l="-4640" r="-2319"/>
          <a:stretch/>
        </p:blipFill>
        <p:spPr>
          <a:xfrm>
            <a:off x="3442572" y="1996421"/>
            <a:ext cx="2341658" cy="2125420"/>
          </a:xfrm>
          <a:prstGeom prst="rect">
            <a:avLst/>
          </a:prstGeom>
        </p:spPr>
      </p:pic>
      <p:pic>
        <p:nvPicPr>
          <p:cNvPr id="13" name="Picture 12">
            <a:extLst>
              <a:ext uri="{FF2B5EF4-FFF2-40B4-BE49-F238E27FC236}">
                <a16:creationId xmlns:a16="http://schemas.microsoft.com/office/drawing/2014/main" id="{695E27F4-0498-6D69-3EA3-133AAA29C6D3}"/>
              </a:ext>
            </a:extLst>
          </p:cNvPr>
          <p:cNvPicPr>
            <a:picLocks noChangeAspect="1"/>
          </p:cNvPicPr>
          <p:nvPr/>
        </p:nvPicPr>
        <p:blipFill rotWithShape="1">
          <a:blip r:embed="rId5">
            <a:alphaModFix/>
          </a:blip>
          <a:srcRect t="4513"/>
          <a:stretch/>
        </p:blipFill>
        <p:spPr>
          <a:xfrm>
            <a:off x="6189685" y="1996421"/>
            <a:ext cx="2348812" cy="2181879"/>
          </a:xfrm>
          <a:prstGeom prst="rect">
            <a:avLst/>
          </a:prstGeom>
        </p:spPr>
      </p:pic>
      <p:sp>
        <p:nvSpPr>
          <p:cNvPr id="14" name="TextBox 13">
            <a:extLst>
              <a:ext uri="{FF2B5EF4-FFF2-40B4-BE49-F238E27FC236}">
                <a16:creationId xmlns:a16="http://schemas.microsoft.com/office/drawing/2014/main" id="{ADD3F063-8E99-64ED-14EC-F108E6DB7DD1}"/>
              </a:ext>
            </a:extLst>
          </p:cNvPr>
          <p:cNvSpPr txBox="1"/>
          <p:nvPr/>
        </p:nvSpPr>
        <p:spPr>
          <a:xfrm>
            <a:off x="6639093" y="4229100"/>
            <a:ext cx="1487908" cy="369332"/>
          </a:xfrm>
          <a:prstGeom prst="rect">
            <a:avLst/>
          </a:prstGeom>
          <a:noFill/>
        </p:spPr>
        <p:txBody>
          <a:bodyPr wrap="none" rtlCol="0">
            <a:spAutoFit/>
          </a:bodyPr>
          <a:lstStyle/>
          <a:p>
            <a:r>
              <a:rPr lang="en-US" dirty="0">
                <a:solidFill>
                  <a:schemeClr val="bg1">
                    <a:lumMod val="75000"/>
                    <a:lumOff val="25000"/>
                  </a:schemeClr>
                </a:solidFill>
              </a:rPr>
              <a:t>KSC LC-39A</a:t>
            </a:r>
          </a:p>
        </p:txBody>
      </p:sp>
      <p:pic>
        <p:nvPicPr>
          <p:cNvPr id="16" name="Picture 15">
            <a:extLst>
              <a:ext uri="{FF2B5EF4-FFF2-40B4-BE49-F238E27FC236}">
                <a16:creationId xmlns:a16="http://schemas.microsoft.com/office/drawing/2014/main" id="{F870BF89-135A-1341-95FE-0A5F839C3A5D}"/>
              </a:ext>
            </a:extLst>
          </p:cNvPr>
          <p:cNvPicPr>
            <a:picLocks noChangeAspect="1"/>
          </p:cNvPicPr>
          <p:nvPr/>
        </p:nvPicPr>
        <p:blipFill rotWithShape="1">
          <a:blip r:embed="rId6">
            <a:alphaModFix/>
          </a:blip>
          <a:srcRect t="2346" r="-3346"/>
          <a:stretch/>
        </p:blipFill>
        <p:spPr>
          <a:xfrm>
            <a:off x="8943953" y="1996421"/>
            <a:ext cx="2341658" cy="2125420"/>
          </a:xfrm>
          <a:prstGeom prst="rect">
            <a:avLst/>
          </a:prstGeom>
        </p:spPr>
      </p:pic>
      <p:sp>
        <p:nvSpPr>
          <p:cNvPr id="17" name="TextBox 16">
            <a:extLst>
              <a:ext uri="{FF2B5EF4-FFF2-40B4-BE49-F238E27FC236}">
                <a16:creationId xmlns:a16="http://schemas.microsoft.com/office/drawing/2014/main" id="{68D07B1F-8022-7D39-1F40-A36E2EF49345}"/>
              </a:ext>
            </a:extLst>
          </p:cNvPr>
          <p:cNvSpPr txBox="1"/>
          <p:nvPr/>
        </p:nvSpPr>
        <p:spPr>
          <a:xfrm>
            <a:off x="9293968" y="4229100"/>
            <a:ext cx="1579278" cy="369332"/>
          </a:xfrm>
          <a:prstGeom prst="rect">
            <a:avLst/>
          </a:prstGeom>
          <a:noFill/>
        </p:spPr>
        <p:txBody>
          <a:bodyPr wrap="none" rtlCol="0">
            <a:spAutoFit/>
          </a:bodyPr>
          <a:lstStyle/>
          <a:p>
            <a:r>
              <a:rPr lang="en-US" dirty="0">
                <a:solidFill>
                  <a:schemeClr val="bg1">
                    <a:lumMod val="75000"/>
                    <a:lumOff val="25000"/>
                  </a:schemeClr>
                </a:solidFill>
              </a:rPr>
              <a:t>CAFS SLC-40</a:t>
            </a:r>
          </a:p>
        </p:txBody>
      </p:sp>
      <p:sp>
        <p:nvSpPr>
          <p:cNvPr id="18" name="TextBox 17">
            <a:extLst>
              <a:ext uri="{FF2B5EF4-FFF2-40B4-BE49-F238E27FC236}">
                <a16:creationId xmlns:a16="http://schemas.microsoft.com/office/drawing/2014/main" id="{0B0E682B-7327-AE41-EF88-6FFE5B19DCB3}"/>
              </a:ext>
            </a:extLst>
          </p:cNvPr>
          <p:cNvSpPr txBox="1"/>
          <p:nvPr/>
        </p:nvSpPr>
        <p:spPr>
          <a:xfrm>
            <a:off x="2201282" y="1564878"/>
            <a:ext cx="7287572" cy="369332"/>
          </a:xfrm>
          <a:prstGeom prst="rect">
            <a:avLst/>
          </a:prstGeom>
          <a:noFill/>
        </p:spPr>
        <p:txBody>
          <a:bodyPr wrap="none" rtlCol="0">
            <a:spAutoFit/>
          </a:bodyPr>
          <a:lstStyle/>
          <a:p>
            <a:r>
              <a:rPr lang="en-US" dirty="0">
                <a:solidFill>
                  <a:schemeClr val="bg1">
                    <a:lumMod val="75000"/>
                    <a:lumOff val="25000"/>
                  </a:schemeClr>
                </a:solidFill>
              </a:rPr>
              <a:t>Success rate for different launch sites represented in a pie chart</a:t>
            </a:r>
          </a:p>
        </p:txBody>
      </p:sp>
      <p:sp>
        <p:nvSpPr>
          <p:cNvPr id="19" name="Content Placeholder 4">
            <a:extLst>
              <a:ext uri="{FF2B5EF4-FFF2-40B4-BE49-F238E27FC236}">
                <a16:creationId xmlns:a16="http://schemas.microsoft.com/office/drawing/2014/main" id="{1D6E85F1-A6F4-7115-3AAD-8F42E2FF55D9}"/>
              </a:ext>
            </a:extLst>
          </p:cNvPr>
          <p:cNvSpPr txBox="1">
            <a:spLocks/>
          </p:cNvSpPr>
          <p:nvPr/>
        </p:nvSpPr>
        <p:spPr>
          <a:xfrm>
            <a:off x="0" y="5080000"/>
            <a:ext cx="10244138" cy="1778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dirty="0">
                <a:solidFill>
                  <a:schemeClr val="accent3">
                    <a:lumMod val="25000"/>
                  </a:schemeClr>
                </a:solidFill>
                <a:latin typeface="Abadi" panose="020B0604020104020204" pitchFamily="34" charset="0"/>
              </a:rPr>
              <a:t>It can be observed that the higher success rate is obtained for the KSC LC-39A</a:t>
            </a:r>
          </a:p>
          <a:p>
            <a:pPr>
              <a:spcBef>
                <a:spcPts val="1400"/>
              </a:spcBef>
            </a:pPr>
            <a:r>
              <a:rPr lang="en-US" dirty="0">
                <a:solidFill>
                  <a:schemeClr val="accent3">
                    <a:lumMod val="25000"/>
                  </a:schemeClr>
                </a:solidFill>
                <a:latin typeface="Abadi" panose="020B0604020104020204" pitchFamily="34" charset="0"/>
              </a:rPr>
              <a:t>Again, this confirms the previous results obtained in the previous sections </a:t>
            </a:r>
          </a:p>
          <a:p>
            <a:pPr>
              <a:spcBef>
                <a:spcPts val="1400"/>
              </a:spcBef>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0" name="Title 1">
            <a:extLst>
              <a:ext uri="{FF2B5EF4-FFF2-40B4-BE49-F238E27FC236}">
                <a16:creationId xmlns:a16="http://schemas.microsoft.com/office/drawing/2014/main" id="{E06664AD-1072-704B-9AD9-AC751B8DB96F}"/>
              </a:ext>
            </a:extLst>
          </p:cNvPr>
          <p:cNvSpPr txBox="1"/>
          <p:nvPr/>
        </p:nvSpPr>
        <p:spPr>
          <a:xfrm>
            <a:off x="770010"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Success Rate Sites by Site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p:cNvSpPr>
            <a:spLocks noGrp="1"/>
          </p:cNvSpPr>
          <p:nvPr>
            <p:ph idx="4294967295"/>
          </p:nvPr>
        </p:nvSpPr>
        <p:spPr>
          <a:xfrm>
            <a:off x="20711" y="5334000"/>
            <a:ext cx="10414000" cy="152513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 the whole range, the booster FT seems to have a high success rate while the booster v1.1 shows an important number of failure.</a:t>
            </a: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(1/3)</a:t>
            </a:r>
          </a:p>
        </p:txBody>
      </p:sp>
      <p:pic>
        <p:nvPicPr>
          <p:cNvPr id="4" name="Picture 3">
            <a:extLst>
              <a:ext uri="{FF2B5EF4-FFF2-40B4-BE49-F238E27FC236}">
                <a16:creationId xmlns:a16="http://schemas.microsoft.com/office/drawing/2014/main" id="{F829B981-12A8-2958-A1E9-5EB41E2ACF1D}"/>
              </a:ext>
            </a:extLst>
          </p:cNvPr>
          <p:cNvPicPr>
            <a:picLocks noChangeAspect="1"/>
          </p:cNvPicPr>
          <p:nvPr/>
        </p:nvPicPr>
        <p:blipFill>
          <a:blip r:embed="rId3"/>
          <a:stretch>
            <a:fillRect/>
          </a:stretch>
        </p:blipFill>
        <p:spPr>
          <a:xfrm>
            <a:off x="1757289" y="2016420"/>
            <a:ext cx="8486251" cy="3749380"/>
          </a:xfrm>
          <a:prstGeom prst="rect">
            <a:avLst/>
          </a:prstGeom>
        </p:spPr>
      </p:pic>
      <p:sp>
        <p:nvSpPr>
          <p:cNvPr id="7" name="TextBox 6">
            <a:extLst>
              <a:ext uri="{FF2B5EF4-FFF2-40B4-BE49-F238E27FC236}">
                <a16:creationId xmlns:a16="http://schemas.microsoft.com/office/drawing/2014/main" id="{65842A8E-7564-48D6-1730-BF04B6F616CC}"/>
              </a:ext>
            </a:extLst>
          </p:cNvPr>
          <p:cNvSpPr txBox="1"/>
          <p:nvPr/>
        </p:nvSpPr>
        <p:spPr>
          <a:xfrm>
            <a:off x="1640316" y="1564878"/>
            <a:ext cx="8794395" cy="369332"/>
          </a:xfrm>
          <a:prstGeom prst="rect">
            <a:avLst/>
          </a:prstGeom>
          <a:noFill/>
        </p:spPr>
        <p:txBody>
          <a:bodyPr wrap="none" rtlCol="0">
            <a:spAutoFit/>
          </a:bodyPr>
          <a:lstStyle/>
          <a:p>
            <a:r>
              <a:rPr lang="en-US" dirty="0">
                <a:solidFill>
                  <a:schemeClr val="bg1">
                    <a:lumMod val="75000"/>
                    <a:lumOff val="25000"/>
                  </a:schemeClr>
                </a:solidFill>
              </a:rPr>
              <a:t>Payload vs. Launch Outcome scatter plot on the whole payload mass range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p:cNvSpPr>
            <a:spLocks noGrp="1"/>
          </p:cNvSpPr>
          <p:nvPr>
            <p:ph idx="4294967295"/>
          </p:nvPr>
        </p:nvSpPr>
        <p:spPr>
          <a:xfrm>
            <a:off x="20710" y="5334000"/>
            <a:ext cx="12171289" cy="152513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larger amount of success can be observed for a payload between 2000 and 6000 Kg and can be attributed to the boosters FT, B4 and F5.</a:t>
            </a: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(2/3)</a:t>
            </a:r>
          </a:p>
        </p:txBody>
      </p:sp>
      <p:pic>
        <p:nvPicPr>
          <p:cNvPr id="4" name="Picture 3">
            <a:extLst>
              <a:ext uri="{FF2B5EF4-FFF2-40B4-BE49-F238E27FC236}">
                <a16:creationId xmlns:a16="http://schemas.microsoft.com/office/drawing/2014/main" id="{F829B981-12A8-2958-A1E9-5EB41E2ACF1D}"/>
              </a:ext>
            </a:extLst>
          </p:cNvPr>
          <p:cNvPicPr>
            <a:picLocks noChangeAspect="1"/>
          </p:cNvPicPr>
          <p:nvPr/>
        </p:nvPicPr>
        <p:blipFill>
          <a:blip r:embed="rId3"/>
          <a:srcRect/>
          <a:stretch/>
        </p:blipFill>
        <p:spPr>
          <a:xfrm>
            <a:off x="1757289" y="2017321"/>
            <a:ext cx="8486251" cy="3747578"/>
          </a:xfrm>
          <a:prstGeom prst="rect">
            <a:avLst/>
          </a:prstGeom>
        </p:spPr>
      </p:pic>
      <p:sp>
        <p:nvSpPr>
          <p:cNvPr id="7" name="TextBox 6">
            <a:extLst>
              <a:ext uri="{FF2B5EF4-FFF2-40B4-BE49-F238E27FC236}">
                <a16:creationId xmlns:a16="http://schemas.microsoft.com/office/drawing/2014/main" id="{65842A8E-7564-48D6-1730-BF04B6F616CC}"/>
              </a:ext>
            </a:extLst>
          </p:cNvPr>
          <p:cNvSpPr txBox="1"/>
          <p:nvPr/>
        </p:nvSpPr>
        <p:spPr>
          <a:xfrm>
            <a:off x="1640316" y="1564878"/>
            <a:ext cx="10211450" cy="369332"/>
          </a:xfrm>
          <a:prstGeom prst="rect">
            <a:avLst/>
          </a:prstGeom>
          <a:noFill/>
        </p:spPr>
        <p:txBody>
          <a:bodyPr wrap="none" rtlCol="0">
            <a:spAutoFit/>
          </a:bodyPr>
          <a:lstStyle/>
          <a:p>
            <a:r>
              <a:rPr lang="en-US" dirty="0">
                <a:solidFill>
                  <a:schemeClr val="bg1">
                    <a:lumMod val="75000"/>
                    <a:lumOff val="25000"/>
                  </a:schemeClr>
                </a:solidFill>
              </a:rPr>
              <a:t>Payload vs. Launch Outcome scatter plot for a payload mass in the range 2000 – 6000 Kg </a:t>
            </a:r>
          </a:p>
        </p:txBody>
      </p:sp>
    </p:spTree>
    <p:extLst>
      <p:ext uri="{BB962C8B-B14F-4D97-AF65-F5344CB8AC3E}">
        <p14:creationId xmlns:p14="http://schemas.microsoft.com/office/powerpoint/2010/main" val="3625064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p:cNvSpPr>
            <a:spLocks noGrp="1"/>
          </p:cNvSpPr>
          <p:nvPr>
            <p:ph idx="4294967295"/>
          </p:nvPr>
        </p:nvSpPr>
        <p:spPr>
          <a:xfrm>
            <a:off x="20710" y="5334000"/>
            <a:ext cx="12171289" cy="1525133"/>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is interesting to note that for a payload mass superior to 6000 Kg only the boosters FT and B4 have been employed but this time with an extremely low success rate.</a:t>
            </a:r>
          </a:p>
          <a:p>
            <a:pPr>
              <a:lnSpc>
                <a:spcPct val="100000"/>
              </a:lnSpc>
              <a:spcBef>
                <a:spcPts val="1400"/>
              </a:spcBef>
            </a:pPr>
            <a:r>
              <a:rPr lang="en-US" sz="2200" dirty="0">
                <a:solidFill>
                  <a:schemeClr val="accent3">
                    <a:lumMod val="25000"/>
                  </a:schemeClr>
                </a:solidFill>
                <a:latin typeface="Abadi"/>
              </a:rPr>
              <a:t>Thus, a high payload mass seems to be a disadvantage.</a:t>
            </a: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(3/3)</a:t>
            </a:r>
          </a:p>
        </p:txBody>
      </p:sp>
      <p:pic>
        <p:nvPicPr>
          <p:cNvPr id="4" name="Picture 3">
            <a:extLst>
              <a:ext uri="{FF2B5EF4-FFF2-40B4-BE49-F238E27FC236}">
                <a16:creationId xmlns:a16="http://schemas.microsoft.com/office/drawing/2014/main" id="{F829B981-12A8-2958-A1E9-5EB41E2ACF1D}"/>
              </a:ext>
            </a:extLst>
          </p:cNvPr>
          <p:cNvPicPr>
            <a:picLocks noChangeAspect="1"/>
          </p:cNvPicPr>
          <p:nvPr/>
        </p:nvPicPr>
        <p:blipFill>
          <a:blip r:embed="rId3"/>
          <a:srcRect/>
          <a:stretch/>
        </p:blipFill>
        <p:spPr>
          <a:xfrm>
            <a:off x="1881083" y="1801421"/>
            <a:ext cx="8238663" cy="3747578"/>
          </a:xfrm>
          <a:prstGeom prst="rect">
            <a:avLst/>
          </a:prstGeom>
        </p:spPr>
      </p:pic>
      <p:sp>
        <p:nvSpPr>
          <p:cNvPr id="7" name="TextBox 6">
            <a:extLst>
              <a:ext uri="{FF2B5EF4-FFF2-40B4-BE49-F238E27FC236}">
                <a16:creationId xmlns:a16="http://schemas.microsoft.com/office/drawing/2014/main" id="{65842A8E-7564-48D6-1730-BF04B6F616CC}"/>
              </a:ext>
            </a:extLst>
          </p:cNvPr>
          <p:cNvSpPr txBox="1"/>
          <p:nvPr/>
        </p:nvSpPr>
        <p:spPr>
          <a:xfrm>
            <a:off x="1640316" y="1348978"/>
            <a:ext cx="8839279" cy="369332"/>
          </a:xfrm>
          <a:prstGeom prst="rect">
            <a:avLst/>
          </a:prstGeom>
          <a:noFill/>
        </p:spPr>
        <p:txBody>
          <a:bodyPr wrap="none" rtlCol="0">
            <a:spAutoFit/>
          </a:bodyPr>
          <a:lstStyle/>
          <a:p>
            <a:r>
              <a:rPr lang="en-US" dirty="0">
                <a:solidFill>
                  <a:schemeClr val="bg1">
                    <a:lumMod val="75000"/>
                    <a:lumOff val="25000"/>
                  </a:schemeClr>
                </a:solidFill>
              </a:rPr>
              <a:t>Payload vs. Launch Outcome scatter plot for a payload mass above 6000 Kg </a:t>
            </a:r>
          </a:p>
        </p:txBody>
      </p:sp>
    </p:spTree>
    <p:extLst>
      <p:ext uri="{BB962C8B-B14F-4D97-AF65-F5344CB8AC3E}">
        <p14:creationId xmlns:p14="http://schemas.microsoft.com/office/powerpoint/2010/main" val="4022516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p:cNvSpPr>
            <a:spLocks noGrp="1"/>
          </p:cNvSpPr>
          <p:nvPr>
            <p:ph type="body" sz="half" idx="4294967295"/>
          </p:nvPr>
        </p:nvSpPr>
        <p:spPr>
          <a:xfrm>
            <a:off x="0" y="1330620"/>
            <a:ext cx="11115040" cy="5527380"/>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model with the highest accuracy was searched. Thus, the accuracy of each models was placed in a bar chart.</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It appears that all models present a similar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3F1F10D-CE1A-AD99-8F73-BB7EB48252C6}"/>
              </a:ext>
            </a:extLst>
          </p:cNvPr>
          <p:cNvPicPr>
            <a:picLocks noChangeAspect="1"/>
          </p:cNvPicPr>
          <p:nvPr/>
        </p:nvPicPr>
        <p:blipFill>
          <a:blip r:embed="rId3"/>
          <a:stretch>
            <a:fillRect/>
          </a:stretch>
        </p:blipFill>
        <p:spPr>
          <a:xfrm>
            <a:off x="2683565" y="2243797"/>
            <a:ext cx="3981777" cy="328358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p:cNvSpPr>
            <a:spLocks noGrp="1"/>
          </p:cNvSpPr>
          <p:nvPr>
            <p:ph type="body" sz="half" idx="4294967295"/>
          </p:nvPr>
        </p:nvSpPr>
        <p:spPr>
          <a:xfrm>
            <a:off x="-7229" y="1412667"/>
            <a:ext cx="12070080" cy="5551663"/>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As all models performed equally, a similar confusion matrix was obtained ass follow :</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In General, the confusion matrix shows a good predictability.</a:t>
            </a:r>
          </a:p>
          <a:p>
            <a:pPr>
              <a:lnSpc>
                <a:spcPct val="100000"/>
              </a:lnSpc>
              <a:spcBef>
                <a:spcPts val="1400"/>
              </a:spcBef>
            </a:pPr>
            <a:r>
              <a:rPr lang="en-US" dirty="0">
                <a:solidFill>
                  <a:schemeClr val="accent3">
                    <a:lumMod val="25000"/>
                  </a:schemeClr>
                </a:solidFill>
                <a:latin typeface="Abadi" panose="020B0604020104020204" pitchFamily="34" charset="0"/>
              </a:rPr>
              <a:t>It can be noted that false positive can be obtained. However, it is safer to consider falsely that the stage landing will fail that the opposite.</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E94DE16-9098-DF76-70B0-FBF6AAAE876D}"/>
              </a:ext>
            </a:extLst>
          </p:cNvPr>
          <p:cNvPicPr>
            <a:picLocks noChangeAspect="1"/>
          </p:cNvPicPr>
          <p:nvPr/>
        </p:nvPicPr>
        <p:blipFill>
          <a:blip r:embed="rId3"/>
          <a:stretch>
            <a:fillRect/>
          </a:stretch>
        </p:blipFill>
        <p:spPr>
          <a:xfrm>
            <a:off x="3366070" y="1798063"/>
            <a:ext cx="4562074" cy="3536760"/>
          </a:xfrm>
          <a:prstGeom prst="rect">
            <a:avLst/>
          </a:prstGeom>
        </p:spPr>
      </p:pic>
      <p:sp>
        <p:nvSpPr>
          <p:cNvPr id="6" name="TextBox 5">
            <a:extLst>
              <a:ext uri="{FF2B5EF4-FFF2-40B4-BE49-F238E27FC236}">
                <a16:creationId xmlns:a16="http://schemas.microsoft.com/office/drawing/2014/main" id="{08E7EB6B-BAD0-839E-ABA5-F8C0D617DFC6}"/>
              </a:ext>
            </a:extLst>
          </p:cNvPr>
          <p:cNvSpPr txBox="1"/>
          <p:nvPr/>
        </p:nvSpPr>
        <p:spPr>
          <a:xfrm>
            <a:off x="1610779" y="2428715"/>
            <a:ext cx="1534394" cy="369332"/>
          </a:xfrm>
          <a:prstGeom prst="rect">
            <a:avLst/>
          </a:prstGeom>
          <a:noFill/>
        </p:spPr>
        <p:txBody>
          <a:bodyPr wrap="none" rtlCol="0">
            <a:spAutoFit/>
          </a:bodyPr>
          <a:lstStyle/>
          <a:p>
            <a:r>
              <a:rPr lang="en-US" dirty="0">
                <a:solidFill>
                  <a:schemeClr val="bg1">
                    <a:lumMod val="75000"/>
                    <a:lumOff val="25000"/>
                  </a:schemeClr>
                </a:solidFill>
              </a:rPr>
              <a:t>True Positive</a:t>
            </a:r>
          </a:p>
        </p:txBody>
      </p:sp>
      <p:sp>
        <p:nvSpPr>
          <p:cNvPr id="8" name="TextBox 7">
            <a:extLst>
              <a:ext uri="{FF2B5EF4-FFF2-40B4-BE49-F238E27FC236}">
                <a16:creationId xmlns:a16="http://schemas.microsoft.com/office/drawing/2014/main" id="{DF46306E-11F1-AA86-4BA9-DD619D294A25}"/>
              </a:ext>
            </a:extLst>
          </p:cNvPr>
          <p:cNvSpPr txBox="1"/>
          <p:nvPr/>
        </p:nvSpPr>
        <p:spPr>
          <a:xfrm>
            <a:off x="8276300" y="2349068"/>
            <a:ext cx="1632178" cy="369332"/>
          </a:xfrm>
          <a:prstGeom prst="rect">
            <a:avLst/>
          </a:prstGeom>
          <a:noFill/>
        </p:spPr>
        <p:txBody>
          <a:bodyPr wrap="none" rtlCol="0">
            <a:spAutoFit/>
          </a:bodyPr>
          <a:lstStyle/>
          <a:p>
            <a:r>
              <a:rPr lang="en-US" dirty="0">
                <a:solidFill>
                  <a:schemeClr val="bg1">
                    <a:lumMod val="75000"/>
                    <a:lumOff val="25000"/>
                  </a:schemeClr>
                </a:solidFill>
              </a:rPr>
              <a:t>False Positive</a:t>
            </a:r>
          </a:p>
        </p:txBody>
      </p:sp>
      <p:sp>
        <p:nvSpPr>
          <p:cNvPr id="10" name="TextBox 9">
            <a:extLst>
              <a:ext uri="{FF2B5EF4-FFF2-40B4-BE49-F238E27FC236}">
                <a16:creationId xmlns:a16="http://schemas.microsoft.com/office/drawing/2014/main" id="{85F6AF25-ACAC-DF05-0539-3917882068BA}"/>
              </a:ext>
            </a:extLst>
          </p:cNvPr>
          <p:cNvSpPr txBox="1"/>
          <p:nvPr/>
        </p:nvSpPr>
        <p:spPr>
          <a:xfrm>
            <a:off x="1456089" y="3936630"/>
            <a:ext cx="1843774" cy="369332"/>
          </a:xfrm>
          <a:prstGeom prst="rect">
            <a:avLst/>
          </a:prstGeom>
          <a:noFill/>
        </p:spPr>
        <p:txBody>
          <a:bodyPr wrap="none" rtlCol="0">
            <a:spAutoFit/>
          </a:bodyPr>
          <a:lstStyle/>
          <a:p>
            <a:r>
              <a:rPr lang="en-US" dirty="0">
                <a:solidFill>
                  <a:schemeClr val="bg1">
                    <a:lumMod val="75000"/>
                    <a:lumOff val="25000"/>
                  </a:schemeClr>
                </a:solidFill>
              </a:rPr>
              <a:t>False Negative</a:t>
            </a:r>
          </a:p>
        </p:txBody>
      </p:sp>
      <p:sp>
        <p:nvSpPr>
          <p:cNvPr id="11" name="TextBox 10">
            <a:extLst>
              <a:ext uri="{FF2B5EF4-FFF2-40B4-BE49-F238E27FC236}">
                <a16:creationId xmlns:a16="http://schemas.microsoft.com/office/drawing/2014/main" id="{69B11858-B6BE-84B8-5C0F-8100BE281E08}"/>
              </a:ext>
            </a:extLst>
          </p:cNvPr>
          <p:cNvSpPr txBox="1"/>
          <p:nvPr/>
        </p:nvSpPr>
        <p:spPr>
          <a:xfrm>
            <a:off x="8219394" y="3936630"/>
            <a:ext cx="1745991" cy="369332"/>
          </a:xfrm>
          <a:prstGeom prst="rect">
            <a:avLst/>
          </a:prstGeom>
          <a:noFill/>
        </p:spPr>
        <p:txBody>
          <a:bodyPr wrap="none" rtlCol="0">
            <a:spAutoFit/>
          </a:bodyPr>
          <a:lstStyle/>
          <a:p>
            <a:r>
              <a:rPr lang="en-US" dirty="0">
                <a:solidFill>
                  <a:schemeClr val="bg1">
                    <a:lumMod val="75000"/>
                    <a:lumOff val="25000"/>
                  </a:schemeClr>
                </a:solidFill>
              </a:rPr>
              <a:t>True Negative</a:t>
            </a:r>
          </a:p>
        </p:txBody>
      </p:sp>
      <p:cxnSp>
        <p:nvCxnSpPr>
          <p:cNvPr id="12" name="Straight Arrow Connector 11">
            <a:extLst>
              <a:ext uri="{FF2B5EF4-FFF2-40B4-BE49-F238E27FC236}">
                <a16:creationId xmlns:a16="http://schemas.microsoft.com/office/drawing/2014/main" id="{B74AC8BC-2307-4480-C643-61361CED5CDD}"/>
              </a:ext>
            </a:extLst>
          </p:cNvPr>
          <p:cNvCxnSpPr>
            <a:stCxn id="6" idx="3"/>
          </p:cNvCxnSpPr>
          <p:nvPr/>
        </p:nvCxnSpPr>
        <p:spPr>
          <a:xfrm>
            <a:off x="3145173" y="2613381"/>
            <a:ext cx="1423083" cy="184666"/>
          </a:xfrm>
          <a:prstGeom prst="straightConnector1">
            <a:avLst/>
          </a:prstGeom>
          <a:ln w="38100">
            <a:solidFill>
              <a:srgbClr val="1C7DD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E3C89B-6AC6-6FDB-8C1E-ABADAF6D6582}"/>
              </a:ext>
            </a:extLst>
          </p:cNvPr>
          <p:cNvCxnSpPr>
            <a:cxnSpLocks/>
            <a:stCxn id="10" idx="3"/>
          </p:cNvCxnSpPr>
          <p:nvPr/>
        </p:nvCxnSpPr>
        <p:spPr>
          <a:xfrm>
            <a:off x="3299863" y="4121296"/>
            <a:ext cx="1349768" cy="0"/>
          </a:xfrm>
          <a:prstGeom prst="straightConnector1">
            <a:avLst/>
          </a:prstGeom>
          <a:ln w="38100">
            <a:solidFill>
              <a:srgbClr val="1C7DD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3CAB00-13FC-FD78-5301-BF6E671F3CDE}"/>
              </a:ext>
            </a:extLst>
          </p:cNvPr>
          <p:cNvCxnSpPr>
            <a:cxnSpLocks/>
            <a:stCxn id="11" idx="1"/>
          </p:cNvCxnSpPr>
          <p:nvPr/>
        </p:nvCxnSpPr>
        <p:spPr>
          <a:xfrm flipH="1">
            <a:off x="6493405" y="4121296"/>
            <a:ext cx="1725989" cy="0"/>
          </a:xfrm>
          <a:prstGeom prst="straightConnector1">
            <a:avLst/>
          </a:prstGeom>
          <a:ln w="38100">
            <a:solidFill>
              <a:srgbClr val="1C7DD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54889F-CABE-527B-DECD-9A589D2B8393}"/>
              </a:ext>
            </a:extLst>
          </p:cNvPr>
          <p:cNvCxnSpPr>
            <a:cxnSpLocks/>
            <a:stCxn id="8" idx="1"/>
          </p:cNvCxnSpPr>
          <p:nvPr/>
        </p:nvCxnSpPr>
        <p:spPr>
          <a:xfrm flipH="1">
            <a:off x="6532849" y="2533734"/>
            <a:ext cx="1743451" cy="184666"/>
          </a:xfrm>
          <a:prstGeom prst="straightConnector1">
            <a:avLst/>
          </a:prstGeom>
          <a:ln w="38100">
            <a:solidFill>
              <a:srgbClr val="1C7DDB"/>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p:cNvSpPr>
            <a:spLocks noGrp="1"/>
          </p:cNvSpPr>
          <p:nvPr>
            <p:ph sz="half" idx="4294967295"/>
          </p:nvPr>
        </p:nvSpPr>
        <p:spPr>
          <a:xfrm>
            <a:off x="0" y="1874838"/>
            <a:ext cx="12025423" cy="4351337"/>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Data can be efficiently extracted from SpaceX API OR the SpaceX </a:t>
            </a:r>
            <a:r>
              <a:rPr lang="en-US" dirty="0" err="1">
                <a:solidFill>
                  <a:schemeClr val="accent3">
                    <a:lumMod val="25000"/>
                  </a:schemeClr>
                </a:solidFill>
                <a:latin typeface="Abadi" panose="020B0604020104020204" pitchFamily="34" charset="0"/>
              </a:rPr>
              <a:t>Wikiepedia</a:t>
            </a:r>
            <a:r>
              <a:rPr lang="en-US" dirty="0">
                <a:solidFill>
                  <a:schemeClr val="accent3">
                    <a:lumMod val="25000"/>
                  </a:schemeClr>
                </a:solidFill>
                <a:latin typeface="Abadi" panose="020B0604020104020204" pitchFamily="34" charset="0"/>
              </a:rPr>
              <a:t> page.</a:t>
            </a:r>
          </a:p>
          <a:p>
            <a:pPr>
              <a:lnSpc>
                <a:spcPct val="100000"/>
              </a:lnSpc>
              <a:spcBef>
                <a:spcPts val="1400"/>
              </a:spcBef>
            </a:pPr>
            <a:r>
              <a:rPr lang="en-US" dirty="0">
                <a:solidFill>
                  <a:schemeClr val="accent3">
                    <a:lumMod val="25000"/>
                  </a:schemeClr>
                </a:solidFill>
                <a:latin typeface="Abadi" panose="020B0604020104020204" pitchFamily="34" charset="0"/>
              </a:rPr>
              <a:t>Exploratory data analysis allowed to identify that multiple parameters as the flight number, launch site, payload mass, orbit considered, booster version or year of launch could be correlated to the success of the first stage landing (class). Thus, a set of parameters was selected in order to build a predictive model.</a:t>
            </a:r>
          </a:p>
          <a:p>
            <a:pPr>
              <a:lnSpc>
                <a:spcPct val="100000"/>
              </a:lnSpc>
              <a:spcBef>
                <a:spcPts val="1400"/>
              </a:spcBef>
            </a:pPr>
            <a:r>
              <a:rPr lang="en-US" dirty="0">
                <a:solidFill>
                  <a:schemeClr val="accent3">
                    <a:lumMod val="25000"/>
                  </a:schemeClr>
                </a:solidFill>
                <a:latin typeface="Abadi" panose="020B0604020104020204" pitchFamily="34" charset="0"/>
              </a:rPr>
              <a:t>An interactive dashboard especially allowed to exacerbate this observation.</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59</a:t>
            </a:fld>
            <a:endParaRPr lang="en-US"/>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60</a:t>
            </a:fld>
            <a:endParaRPr lang="en-US"/>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9" name="Picture 8">
            <a:extLst>
              <a:ext uri="{FF2B5EF4-FFF2-40B4-BE49-F238E27FC236}">
                <a16:creationId xmlns:a16="http://schemas.microsoft.com/office/drawing/2014/main" id="{C24BDC19-3B48-0535-C777-77E39A389A22}"/>
              </a:ext>
            </a:extLst>
          </p:cNvPr>
          <p:cNvPicPr>
            <a:picLocks noChangeAspect="1"/>
          </p:cNvPicPr>
          <p:nvPr/>
        </p:nvPicPr>
        <p:blipFill>
          <a:blip r:embed="rId4"/>
          <a:stretch>
            <a:fillRect/>
          </a:stretch>
        </p:blipFill>
        <p:spPr>
          <a:xfrm>
            <a:off x="511782" y="2638325"/>
            <a:ext cx="10259857" cy="1428949"/>
          </a:xfrm>
          <a:prstGeom prst="rect">
            <a:avLst/>
          </a:prstGeom>
        </p:spPr>
      </p:pic>
      <p:sp>
        <p:nvSpPr>
          <p:cNvPr id="12" name="Content Placeholder 3">
            <a:extLst>
              <a:ext uri="{FF2B5EF4-FFF2-40B4-BE49-F238E27FC236}">
                <a16:creationId xmlns:a16="http://schemas.microsoft.com/office/drawing/2014/main" id="{70C6774A-A958-975B-1A26-1A40594277D9}"/>
              </a:ext>
            </a:extLst>
          </p:cNvPr>
          <p:cNvSpPr txBox="1">
            <a:spLocks/>
          </p:cNvSpPr>
          <p:nvPr/>
        </p:nvSpPr>
        <p:spPr>
          <a:xfrm>
            <a:off x="0" y="1465263"/>
            <a:ext cx="10515600" cy="43513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panose="020B0604020104020204" pitchFamily="34" charset="0"/>
              </a:rPr>
              <a:t>Appendix 3.1 : Adding the distance to the equator</a:t>
            </a:r>
          </a:p>
        </p:txBody>
      </p:sp>
    </p:spTree>
    <p:extLst>
      <p:ext uri="{BB962C8B-B14F-4D97-AF65-F5344CB8AC3E}">
        <p14:creationId xmlns:p14="http://schemas.microsoft.com/office/powerpoint/2010/main" val="1109256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61</a:t>
            </a:fld>
            <a:endParaRPr lang="en-US"/>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2" name="Content Placeholder 3">
            <a:extLst>
              <a:ext uri="{FF2B5EF4-FFF2-40B4-BE49-F238E27FC236}">
                <a16:creationId xmlns:a16="http://schemas.microsoft.com/office/drawing/2014/main" id="{70C6774A-A958-975B-1A26-1A40594277D9}"/>
              </a:ext>
            </a:extLst>
          </p:cNvPr>
          <p:cNvSpPr txBox="1">
            <a:spLocks/>
          </p:cNvSpPr>
          <p:nvPr/>
        </p:nvSpPr>
        <p:spPr>
          <a:xfrm>
            <a:off x="0" y="1417978"/>
            <a:ext cx="10515600" cy="43513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pPr>
            <a:r>
              <a:rPr lang="en-US" sz="2200" dirty="0">
                <a:solidFill>
                  <a:schemeClr val="accent3">
                    <a:lumMod val="25000"/>
                  </a:schemeClr>
                </a:solidFill>
                <a:latin typeface="Abadi" panose="020B0604020104020204" pitchFamily="34" charset="0"/>
              </a:rPr>
              <a:t>Appendix 3.2 : Calculating distance from launch site</a:t>
            </a:r>
          </a:p>
        </p:txBody>
      </p:sp>
      <p:pic>
        <p:nvPicPr>
          <p:cNvPr id="3" name="Picture 2">
            <a:extLst>
              <a:ext uri="{FF2B5EF4-FFF2-40B4-BE49-F238E27FC236}">
                <a16:creationId xmlns:a16="http://schemas.microsoft.com/office/drawing/2014/main" id="{6064CD58-103B-7707-9BBA-3BD931201623}"/>
              </a:ext>
            </a:extLst>
          </p:cNvPr>
          <p:cNvPicPr>
            <a:picLocks noChangeAspect="1"/>
          </p:cNvPicPr>
          <p:nvPr/>
        </p:nvPicPr>
        <p:blipFill>
          <a:blip r:embed="rId4"/>
          <a:stretch>
            <a:fillRect/>
          </a:stretch>
        </p:blipFill>
        <p:spPr>
          <a:xfrm>
            <a:off x="1358900" y="1928682"/>
            <a:ext cx="8216900" cy="4357331"/>
          </a:xfrm>
          <a:prstGeom prst="rect">
            <a:avLst/>
          </a:prstGeom>
        </p:spPr>
      </p:pic>
    </p:spTree>
    <p:extLst>
      <p:ext uri="{BB962C8B-B14F-4D97-AF65-F5344CB8AC3E}">
        <p14:creationId xmlns:p14="http://schemas.microsoft.com/office/powerpoint/2010/main" val="1637307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p:cNvSpPr>
            <a:spLocks noGrp="1"/>
          </p:cNvSpPr>
          <p:nvPr>
            <p:ph sz="half" idx="4294967295"/>
          </p:nvPr>
        </p:nvSpPr>
        <p:spPr>
          <a:xfrm>
            <a:off x="0" y="1330621"/>
            <a:ext cx="10515600" cy="48796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Appendix 4.1 : Full screenshot of the SpaceX Launch Records Dashboard</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2ACD3EFB-CD93-B57B-BC40-DDEE5DC80AD8}"/>
              </a:ext>
            </a:extLst>
          </p:cNvPr>
          <p:cNvPicPr>
            <a:picLocks noChangeAspect="1"/>
          </p:cNvPicPr>
          <p:nvPr/>
        </p:nvPicPr>
        <p:blipFill>
          <a:blip r:embed="rId4"/>
          <a:stretch>
            <a:fillRect/>
          </a:stretch>
        </p:blipFill>
        <p:spPr>
          <a:xfrm>
            <a:off x="358139" y="2048996"/>
            <a:ext cx="11475722" cy="4725650"/>
          </a:xfrm>
          <a:prstGeom prst="rect">
            <a:avLst/>
          </a:prstGeom>
        </p:spPr>
      </p:pic>
    </p:spTree>
    <p:extLst>
      <p:ext uri="{BB962C8B-B14F-4D97-AF65-F5344CB8AC3E}">
        <p14:creationId xmlns:p14="http://schemas.microsoft.com/office/powerpoint/2010/main" val="1446208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p:cNvSpPr>
            <a:spLocks noGrp="1"/>
          </p:cNvSpPr>
          <p:nvPr>
            <p:ph sz="half" idx="4294967295"/>
          </p:nvPr>
        </p:nvSpPr>
        <p:spPr>
          <a:xfrm>
            <a:off x="0" y="1330621"/>
            <a:ext cx="10515600" cy="48796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Appendix 4.2 : Callback functions</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E940520B-D80F-1F32-6AE6-6B937C364C6D}"/>
              </a:ext>
            </a:extLst>
          </p:cNvPr>
          <p:cNvPicPr>
            <a:picLocks noChangeAspect="1"/>
          </p:cNvPicPr>
          <p:nvPr/>
        </p:nvPicPr>
        <p:blipFill>
          <a:blip r:embed="rId4"/>
          <a:stretch>
            <a:fillRect/>
          </a:stretch>
        </p:blipFill>
        <p:spPr>
          <a:xfrm>
            <a:off x="770011" y="1905000"/>
            <a:ext cx="6923098" cy="4754804"/>
          </a:xfrm>
          <a:prstGeom prst="rect">
            <a:avLst/>
          </a:prstGeom>
        </p:spPr>
      </p:pic>
    </p:spTree>
    <p:extLst>
      <p:ext uri="{BB962C8B-B14F-4D97-AF65-F5344CB8AC3E}">
        <p14:creationId xmlns:p14="http://schemas.microsoft.com/office/powerpoint/2010/main" val="3529244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6B84C02-6106-02DF-FE04-D43FD1E2D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622" y="1399842"/>
            <a:ext cx="3930033" cy="1396521"/>
          </a:xfrm>
          <a:prstGeom prst="rect">
            <a:avLst/>
          </a:prstGeom>
        </p:spPr>
      </p:pic>
      <p:pic>
        <p:nvPicPr>
          <p:cNvPr id="6" name="Picture 5">
            <a:extLst>
              <a:ext uri="{FF2B5EF4-FFF2-40B4-BE49-F238E27FC236}">
                <a16:creationId xmlns:a16="http://schemas.microsoft.com/office/drawing/2014/main" id="{BD5130F9-6362-1214-C9AF-E74872559538}"/>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7763347" y="1622365"/>
            <a:ext cx="158510" cy="445047"/>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0" y="1825625"/>
            <a:ext cx="10515600" cy="4351338"/>
          </a:xfrm>
          <a:prstGeom prst="rect">
            <a:avLst/>
          </a:prstGeom>
        </p:spPr>
        <p:txBody>
          <a:bodyPr/>
          <a:lstStyle/>
          <a:p>
            <a:pPr>
              <a:spcBef>
                <a:spcPts val="1400"/>
              </a:spcBef>
            </a:pPr>
            <a:r>
              <a:rPr lang="en-US" sz="2200" dirty="0">
                <a:solidFill>
                  <a:schemeClr val="accent3">
                    <a:lumMod val="25000"/>
                  </a:schemeClr>
                </a:solidFill>
                <a:latin typeface="Abadi" panose="020B0604020104020204" pitchFamily="34" charset="0"/>
              </a:rPr>
              <a:t>Data on SpaceX were collected using two methods :</a:t>
            </a:r>
          </a:p>
          <a:p>
            <a:pPr lvl="1">
              <a:spcBef>
                <a:spcPts val="1400"/>
              </a:spcBef>
            </a:pPr>
            <a:r>
              <a:rPr lang="en-US" sz="2000" dirty="0">
                <a:solidFill>
                  <a:schemeClr val="accent3">
                    <a:lumMod val="25000"/>
                  </a:schemeClr>
                </a:solidFill>
                <a:latin typeface="Abadi" panose="020B0604020104020204" pitchFamily="34" charset="0"/>
              </a:rPr>
              <a:t>First data were first collected using the SpaceX API with Request (see </a:t>
            </a:r>
            <a:r>
              <a:rPr lang="en-US" dirty="0">
                <a:solidFill>
                  <a:srgbClr val="0B49CB"/>
                </a:solidFill>
                <a:latin typeface="Abadi"/>
              </a:rPr>
              <a:t>Data Collection – SpaceX API</a:t>
            </a:r>
            <a:r>
              <a:rPr lang="en-US" sz="20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spcBef>
                <a:spcPts val="1400"/>
              </a:spcBef>
            </a:pPr>
            <a:r>
              <a:rPr lang="en-US" sz="2000" dirty="0">
                <a:solidFill>
                  <a:schemeClr val="accent3">
                    <a:lumMod val="25000"/>
                  </a:schemeClr>
                </a:solidFill>
                <a:latin typeface="Abadi" panose="020B0604020104020204" pitchFamily="34" charset="0"/>
              </a:rPr>
              <a:t>Then data were the collected using web scrapping from the SpaceX Wikipedia page (see </a:t>
            </a:r>
            <a:r>
              <a:rPr lang="en-US" dirty="0">
                <a:solidFill>
                  <a:srgbClr val="0B49CB"/>
                </a:solidFill>
                <a:latin typeface="Abadi"/>
              </a:rPr>
              <a:t>Data Collection - Scraping</a:t>
            </a:r>
            <a:r>
              <a:rPr lang="en-US" sz="20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553413" y="1792288"/>
            <a:ext cx="6096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p:cNvSpPr>
            <a:spLocks noGrp="1"/>
          </p:cNvSpPr>
          <p:nvPr>
            <p:ph type="body" sz="half" idx="4294967295"/>
          </p:nvPr>
        </p:nvSpPr>
        <p:spPr>
          <a:xfrm>
            <a:off x="396240" y="1792288"/>
            <a:ext cx="4797425" cy="3716338"/>
          </a:xfrm>
          <a:prstGeom prst="rect">
            <a:avLst/>
          </a:prstGeom>
        </p:spPr>
        <p:txBody>
          <a:bodyPr vert="horz" lIns="91440" tIns="45720" rIns="91440" bIns="45720" rtlCol="0" anchor="t">
            <a:normAutofit fontScale="92500" lnSpcReduction="100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Data are obtained from the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The response (JSON) is turned into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As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contains IDs, the API is called again to get information using the IDs in lists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A dictionary containing all the obtained lists is created</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The dictionary is converted to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5" name="Group 24">
            <a:extLst>
              <a:ext uri="{FF2B5EF4-FFF2-40B4-BE49-F238E27FC236}">
                <a16:creationId xmlns:a16="http://schemas.microsoft.com/office/drawing/2014/main" id="{1A1A1C3C-A9FB-49A9-ABFF-248E20767DFF}"/>
              </a:ext>
            </a:extLst>
          </p:cNvPr>
          <p:cNvGrpSpPr/>
          <p:nvPr/>
        </p:nvGrpSpPr>
        <p:grpSpPr>
          <a:xfrm>
            <a:off x="5669187" y="1544319"/>
            <a:ext cx="5891326" cy="4775031"/>
            <a:chOff x="6050280" y="1878696"/>
            <a:chExt cx="5891326" cy="4775031"/>
          </a:xfrm>
        </p:grpSpPr>
        <p:graphicFrame>
          <p:nvGraphicFramePr>
            <p:cNvPr id="13" name="Diagram 12">
              <a:extLst>
                <a:ext uri="{FF2B5EF4-FFF2-40B4-BE49-F238E27FC236}">
                  <a16:creationId xmlns:a16="http://schemas.microsoft.com/office/drawing/2014/main" id="{99D54316-FD9D-FCC8-5350-4B81A5AD43EC}"/>
                </a:ext>
              </a:extLst>
            </p:cNvPr>
            <p:cNvGraphicFramePr/>
            <p:nvPr>
              <p:extLst>
                <p:ext uri="{D42A27DB-BD31-4B8C-83A1-F6EECF244321}">
                  <p14:modId xmlns:p14="http://schemas.microsoft.com/office/powerpoint/2010/main" val="4062375296"/>
                </p:ext>
              </p:extLst>
            </p:nvPr>
          </p:nvGraphicFramePr>
          <p:xfrm>
            <a:off x="6050280" y="1878696"/>
            <a:ext cx="3743960" cy="4775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7FE674F0-63B4-1F95-9B27-E3B493DFF5F1}"/>
                </a:ext>
              </a:extLst>
            </p:cNvPr>
            <p:cNvSpPr txBox="1"/>
            <p:nvPr/>
          </p:nvSpPr>
          <p:spPr>
            <a:xfrm>
              <a:off x="6924031" y="2747639"/>
              <a:ext cx="2610010" cy="276999"/>
            </a:xfrm>
            <a:prstGeom prst="rect">
              <a:avLst/>
            </a:prstGeom>
            <a:noFill/>
          </p:spPr>
          <p:txBody>
            <a:bodyPr wrap="none" rtlCol="0">
              <a:spAutoFit/>
            </a:bodyPr>
            <a:lstStyle/>
            <a:p>
              <a:r>
                <a:rPr lang="en-US" sz="1200" dirty="0">
                  <a:solidFill>
                    <a:schemeClr val="bg1">
                      <a:lumMod val="75000"/>
                      <a:lumOff val="25000"/>
                    </a:schemeClr>
                  </a:solidFill>
                </a:rPr>
                <a:t>Obtain data with </a:t>
              </a:r>
              <a:r>
                <a:rPr lang="en-US" sz="1200" dirty="0" err="1">
                  <a:solidFill>
                    <a:schemeClr val="bg1">
                      <a:lumMod val="75000"/>
                      <a:lumOff val="25000"/>
                    </a:schemeClr>
                  </a:solidFill>
                </a:rPr>
                <a:t>Requests.GET</a:t>
              </a:r>
              <a:r>
                <a:rPr lang="en-US" sz="1200" dirty="0">
                  <a:solidFill>
                    <a:schemeClr val="bg1">
                      <a:lumMod val="75000"/>
                      <a:lumOff val="25000"/>
                    </a:schemeClr>
                  </a:solidFill>
                </a:rPr>
                <a:t>()</a:t>
              </a:r>
            </a:p>
          </p:txBody>
        </p:sp>
        <p:sp>
          <p:nvSpPr>
            <p:cNvPr id="21" name="TextBox 20">
              <a:extLst>
                <a:ext uri="{FF2B5EF4-FFF2-40B4-BE49-F238E27FC236}">
                  <a16:creationId xmlns:a16="http://schemas.microsoft.com/office/drawing/2014/main" id="{51D986A1-E590-7361-FA4D-8FA1CEB1522B}"/>
                </a:ext>
              </a:extLst>
            </p:cNvPr>
            <p:cNvSpPr txBox="1"/>
            <p:nvPr/>
          </p:nvSpPr>
          <p:spPr>
            <a:xfrm>
              <a:off x="7636350" y="3369366"/>
              <a:ext cx="2824812" cy="461665"/>
            </a:xfrm>
            <a:prstGeom prst="rect">
              <a:avLst/>
            </a:prstGeom>
            <a:noFill/>
          </p:spPr>
          <p:txBody>
            <a:bodyPr wrap="none" rtlCol="0">
              <a:spAutoFit/>
            </a:bodyPr>
            <a:lstStyle/>
            <a:p>
              <a:r>
                <a:rPr lang="en-US" sz="1200" dirty="0">
                  <a:solidFill>
                    <a:schemeClr val="bg1">
                      <a:lumMod val="75000"/>
                      <a:lumOff val="25000"/>
                    </a:schemeClr>
                  </a:solidFill>
                </a:rPr>
                <a:t>Convert Response to a </a:t>
              </a:r>
              <a:r>
                <a:rPr lang="en-US" sz="1200" dirty="0" err="1">
                  <a:solidFill>
                    <a:schemeClr val="bg1">
                      <a:lumMod val="75000"/>
                      <a:lumOff val="25000"/>
                    </a:schemeClr>
                  </a:solidFill>
                </a:rPr>
                <a:t>DataFrame</a:t>
              </a:r>
              <a:r>
                <a:rPr lang="en-US" sz="1200" dirty="0">
                  <a:solidFill>
                    <a:schemeClr val="bg1">
                      <a:lumMod val="75000"/>
                      <a:lumOff val="25000"/>
                    </a:schemeClr>
                  </a:solidFill>
                </a:rPr>
                <a:t> </a:t>
              </a:r>
            </a:p>
            <a:p>
              <a:r>
                <a:rPr lang="en-US" sz="1200" dirty="0">
                  <a:solidFill>
                    <a:schemeClr val="bg1">
                      <a:lumMod val="75000"/>
                      <a:lumOff val="25000"/>
                    </a:schemeClr>
                  </a:solidFill>
                </a:rPr>
                <a:t>(</a:t>
              </a:r>
              <a:r>
                <a:rPr lang="en-US" sz="1200" dirty="0" err="1">
                  <a:solidFill>
                    <a:schemeClr val="bg1">
                      <a:lumMod val="75000"/>
                      <a:lumOff val="25000"/>
                    </a:schemeClr>
                  </a:solidFill>
                </a:rPr>
                <a:t>pd.json_normalize</a:t>
              </a:r>
              <a:r>
                <a:rPr lang="en-US" sz="1200" dirty="0">
                  <a:solidFill>
                    <a:schemeClr val="bg1">
                      <a:lumMod val="75000"/>
                      <a:lumOff val="25000"/>
                    </a:schemeClr>
                  </a:solidFill>
                </a:rPr>
                <a:t>())</a:t>
              </a:r>
            </a:p>
          </p:txBody>
        </p:sp>
        <p:sp>
          <p:nvSpPr>
            <p:cNvPr id="22" name="TextBox 21">
              <a:extLst>
                <a:ext uri="{FF2B5EF4-FFF2-40B4-BE49-F238E27FC236}">
                  <a16:creationId xmlns:a16="http://schemas.microsoft.com/office/drawing/2014/main" id="{ACD37E20-E9DA-74CF-91BC-BAF0565FC4A4}"/>
                </a:ext>
              </a:extLst>
            </p:cNvPr>
            <p:cNvSpPr txBox="1"/>
            <p:nvPr/>
          </p:nvSpPr>
          <p:spPr>
            <a:xfrm>
              <a:off x="8375968" y="3932775"/>
              <a:ext cx="3198311" cy="646331"/>
            </a:xfrm>
            <a:prstGeom prst="rect">
              <a:avLst/>
            </a:prstGeom>
            <a:noFill/>
          </p:spPr>
          <p:txBody>
            <a:bodyPr wrap="none" rtlCol="0">
              <a:spAutoFit/>
            </a:bodyPr>
            <a:lstStyle/>
            <a:p>
              <a:r>
                <a:rPr lang="en-US" sz="1200" dirty="0">
                  <a:solidFill>
                    <a:schemeClr val="bg1">
                      <a:lumMod val="75000"/>
                      <a:lumOff val="25000"/>
                    </a:schemeClr>
                  </a:solidFill>
                </a:rPr>
                <a:t>Fill information with calls to the API</a:t>
              </a:r>
            </a:p>
            <a:p>
              <a:r>
                <a:rPr lang="en-US" sz="1200" dirty="0">
                  <a:solidFill>
                    <a:schemeClr val="bg1">
                      <a:lumMod val="75000"/>
                      <a:lumOff val="25000"/>
                    </a:schemeClr>
                  </a:solidFill>
                </a:rPr>
                <a:t>response = </a:t>
              </a:r>
              <a:r>
                <a:rPr lang="en-US" sz="1200" dirty="0" err="1">
                  <a:solidFill>
                    <a:schemeClr val="bg1">
                      <a:lumMod val="75000"/>
                      <a:lumOff val="25000"/>
                    </a:schemeClr>
                  </a:solidFill>
                </a:rPr>
                <a:t>requests.get</a:t>
              </a:r>
              <a:r>
                <a:rPr lang="en-US" sz="1200" dirty="0">
                  <a:solidFill>
                    <a:schemeClr val="bg1">
                      <a:lumMod val="75000"/>
                      <a:lumOff val="25000"/>
                    </a:schemeClr>
                  </a:solidFill>
                </a:rPr>
                <a:t>(“</a:t>
              </a:r>
              <a:r>
                <a:rPr lang="en-US" sz="1200" dirty="0" err="1">
                  <a:solidFill>
                    <a:schemeClr val="bg1">
                      <a:lumMod val="75000"/>
                      <a:lumOff val="25000"/>
                    </a:schemeClr>
                  </a:solidFill>
                </a:rPr>
                <a:t>url</a:t>
              </a:r>
              <a:r>
                <a:rPr lang="en-US" sz="1200" dirty="0">
                  <a:solidFill>
                    <a:schemeClr val="bg1">
                      <a:lumMod val="75000"/>
                      <a:lumOff val="25000"/>
                    </a:schemeClr>
                  </a:solidFill>
                </a:rPr>
                <a:t>"+str(x)).</a:t>
              </a:r>
              <a:r>
                <a:rPr lang="en-US" sz="1200" dirty="0" err="1">
                  <a:solidFill>
                    <a:schemeClr val="bg1">
                      <a:lumMod val="75000"/>
                      <a:lumOff val="25000"/>
                    </a:schemeClr>
                  </a:solidFill>
                </a:rPr>
                <a:t>json</a:t>
              </a:r>
              <a:r>
                <a:rPr lang="en-US" sz="1200" dirty="0">
                  <a:solidFill>
                    <a:schemeClr val="bg1">
                      <a:lumMod val="75000"/>
                      <a:lumOff val="25000"/>
                    </a:schemeClr>
                  </a:solidFill>
                </a:rPr>
                <a:t>()</a:t>
              </a:r>
            </a:p>
            <a:p>
              <a:r>
                <a:rPr lang="en-US" sz="1200" dirty="0" err="1">
                  <a:solidFill>
                    <a:schemeClr val="bg1">
                      <a:lumMod val="75000"/>
                      <a:lumOff val="25000"/>
                    </a:schemeClr>
                  </a:solidFill>
                </a:rPr>
                <a:t>data.append</a:t>
              </a:r>
              <a:r>
                <a:rPr lang="en-US" sz="1200" dirty="0">
                  <a:solidFill>
                    <a:schemeClr val="bg1">
                      <a:lumMod val="75000"/>
                      <a:lumOff val="25000"/>
                    </a:schemeClr>
                  </a:solidFill>
                </a:rPr>
                <a:t>(response[‘data']</a:t>
              </a:r>
            </a:p>
          </p:txBody>
        </p:sp>
        <p:sp>
          <p:nvSpPr>
            <p:cNvPr id="23" name="TextBox 22">
              <a:extLst>
                <a:ext uri="{FF2B5EF4-FFF2-40B4-BE49-F238E27FC236}">
                  <a16:creationId xmlns:a16="http://schemas.microsoft.com/office/drawing/2014/main" id="{624AFEF9-2C03-C0AA-7D5D-4368E9FAE105}"/>
                </a:ext>
              </a:extLst>
            </p:cNvPr>
            <p:cNvSpPr txBox="1"/>
            <p:nvPr/>
          </p:nvSpPr>
          <p:spPr>
            <a:xfrm>
              <a:off x="9057640" y="4726763"/>
              <a:ext cx="1944763" cy="461665"/>
            </a:xfrm>
            <a:prstGeom prst="rect">
              <a:avLst/>
            </a:prstGeom>
            <a:noFill/>
          </p:spPr>
          <p:txBody>
            <a:bodyPr wrap="none" rtlCol="0">
              <a:spAutoFit/>
            </a:bodyPr>
            <a:lstStyle/>
            <a:p>
              <a:r>
                <a:rPr lang="en-US" sz="1200" dirty="0">
                  <a:solidFill>
                    <a:schemeClr val="bg1">
                      <a:lumMod val="75000"/>
                      <a:lumOff val="25000"/>
                    </a:schemeClr>
                  </a:solidFill>
                </a:rPr>
                <a:t>Put data in a dictionary</a:t>
              </a:r>
            </a:p>
            <a:p>
              <a:r>
                <a:rPr lang="en-US" sz="1200" dirty="0" err="1">
                  <a:solidFill>
                    <a:schemeClr val="bg1">
                      <a:lumMod val="75000"/>
                      <a:lumOff val="25000"/>
                    </a:schemeClr>
                  </a:solidFill>
                </a:rPr>
                <a:t>Dict</a:t>
              </a:r>
              <a:r>
                <a:rPr lang="en-US" sz="1200" dirty="0">
                  <a:solidFill>
                    <a:schemeClr val="bg1">
                      <a:lumMod val="75000"/>
                      <a:lumOff val="25000"/>
                    </a:schemeClr>
                  </a:solidFill>
                </a:rPr>
                <a:t> = {‘key’:[list]…}</a:t>
              </a:r>
            </a:p>
          </p:txBody>
        </p:sp>
        <p:sp>
          <p:nvSpPr>
            <p:cNvPr id="24" name="TextBox 23">
              <a:extLst>
                <a:ext uri="{FF2B5EF4-FFF2-40B4-BE49-F238E27FC236}">
                  <a16:creationId xmlns:a16="http://schemas.microsoft.com/office/drawing/2014/main" id="{4F35A5D0-5B86-B105-BB11-8BA97C6D45ED}"/>
                </a:ext>
              </a:extLst>
            </p:cNvPr>
            <p:cNvSpPr txBox="1"/>
            <p:nvPr/>
          </p:nvSpPr>
          <p:spPr>
            <a:xfrm>
              <a:off x="9722729" y="5390377"/>
              <a:ext cx="2218877" cy="461665"/>
            </a:xfrm>
            <a:prstGeom prst="rect">
              <a:avLst/>
            </a:prstGeom>
            <a:noFill/>
          </p:spPr>
          <p:txBody>
            <a:bodyPr wrap="none" rtlCol="0">
              <a:spAutoFit/>
            </a:bodyPr>
            <a:lstStyle/>
            <a:p>
              <a:r>
                <a:rPr lang="en-US" sz="1200" dirty="0">
                  <a:solidFill>
                    <a:schemeClr val="bg1">
                      <a:lumMod val="75000"/>
                      <a:lumOff val="25000"/>
                    </a:schemeClr>
                  </a:solidFill>
                </a:rPr>
                <a:t>Convert </a:t>
              </a:r>
              <a:r>
                <a:rPr lang="en-US" sz="1200" dirty="0" err="1">
                  <a:solidFill>
                    <a:schemeClr val="bg1">
                      <a:lumMod val="75000"/>
                      <a:lumOff val="25000"/>
                    </a:schemeClr>
                  </a:solidFill>
                </a:rPr>
                <a:t>Dict</a:t>
              </a:r>
              <a:r>
                <a:rPr lang="en-US" sz="1200" dirty="0">
                  <a:solidFill>
                    <a:schemeClr val="bg1">
                      <a:lumMod val="75000"/>
                      <a:lumOff val="25000"/>
                    </a:schemeClr>
                  </a:solidFill>
                </a:rPr>
                <a:t> to </a:t>
              </a:r>
              <a:r>
                <a:rPr lang="en-US" sz="1200" dirty="0" err="1">
                  <a:solidFill>
                    <a:schemeClr val="bg1">
                      <a:lumMod val="75000"/>
                      <a:lumOff val="25000"/>
                    </a:schemeClr>
                  </a:solidFill>
                </a:rPr>
                <a:t>DataFrame</a:t>
              </a:r>
              <a:endParaRPr lang="en-US" sz="1200" dirty="0">
                <a:solidFill>
                  <a:schemeClr val="bg1">
                    <a:lumMod val="75000"/>
                    <a:lumOff val="25000"/>
                  </a:schemeClr>
                </a:solidFill>
              </a:endParaRPr>
            </a:p>
            <a:p>
              <a:r>
                <a:rPr lang="en-US" sz="1200" dirty="0" err="1">
                  <a:solidFill>
                    <a:schemeClr val="bg1">
                      <a:lumMod val="75000"/>
                      <a:lumOff val="25000"/>
                    </a:schemeClr>
                  </a:solidFill>
                </a:rPr>
                <a:t>df</a:t>
              </a:r>
              <a:r>
                <a:rPr lang="en-US" sz="1200" dirty="0">
                  <a:solidFill>
                    <a:schemeClr val="bg1">
                      <a:lumMod val="75000"/>
                      <a:lumOff val="25000"/>
                    </a:schemeClr>
                  </a:solidFill>
                </a:rPr>
                <a:t> = </a:t>
              </a:r>
              <a:r>
                <a:rPr lang="en-US" sz="1200" dirty="0" err="1">
                  <a:solidFill>
                    <a:schemeClr val="bg1">
                      <a:lumMod val="75000"/>
                      <a:lumOff val="25000"/>
                    </a:schemeClr>
                  </a:solidFill>
                </a:rPr>
                <a:t>pd.DataFrame</a:t>
              </a:r>
              <a:r>
                <a:rPr lang="en-US" sz="1200" dirty="0">
                  <a:solidFill>
                    <a:schemeClr val="bg1">
                      <a:lumMod val="75000"/>
                      <a:lumOff val="25000"/>
                    </a:schemeClr>
                  </a:solidFill>
                </a:rPr>
                <a:t>(</a:t>
              </a:r>
              <a:r>
                <a:rPr lang="en-US" sz="1200" dirty="0" err="1">
                  <a:solidFill>
                    <a:schemeClr val="bg1">
                      <a:lumMod val="75000"/>
                      <a:lumOff val="25000"/>
                    </a:schemeClr>
                  </a:solidFill>
                </a:rPr>
                <a:t>dict</a:t>
              </a:r>
              <a:r>
                <a:rPr lang="en-US" sz="1200" dirty="0">
                  <a:solidFill>
                    <a:schemeClr val="bg1">
                      <a:lumMod val="75000"/>
                      <a:lumOff val="25000"/>
                    </a:schemeClr>
                  </a:solidFill>
                </a:rPr>
                <a: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TextBox 10">
            <a:extLst>
              <a:ext uri="{FF2B5EF4-FFF2-40B4-BE49-F238E27FC236}">
                <a16:creationId xmlns:a16="http://schemas.microsoft.com/office/drawing/2014/main" id="{BD0A811F-76E9-2AA4-A6DB-28C4139483DB}"/>
              </a:ext>
            </a:extLst>
          </p:cNvPr>
          <p:cNvSpPr txBox="1"/>
          <p:nvPr/>
        </p:nvSpPr>
        <p:spPr>
          <a:xfrm>
            <a:off x="63891" y="1331850"/>
            <a:ext cx="11927840" cy="137986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code can be found using the following GitHub link :</a:t>
            </a:r>
          </a:p>
          <a:p>
            <a:pPr>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4"/>
              </a:rPr>
              <a:t>https://github.com/Owlmium/Capstone_project/blob/efc854a75deda730961766637fcdd4a3e3106322/Data_Colection_API_Git.ipynb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0044405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1333</TotalTime>
  <Words>3863</Words>
  <Application>Microsoft Office PowerPoint</Application>
  <PresentationFormat>Widescreen</PresentationFormat>
  <Paragraphs>620</Paragraphs>
  <Slides>64</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Abadi</vt:lpstr>
      <vt:lpstr>Arial</vt:lpstr>
      <vt:lpstr>Calibri</vt:lpstr>
      <vt:lpstr>Calibri Light</vt:lpstr>
      <vt:lpstr>Century Gothic</vt:lpstr>
      <vt:lpstr>IBM Plex Mono SemiBold</vt:lpstr>
      <vt:lpstr>IBM Plex Mono Text</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Alfred Bazin</cp:lastModifiedBy>
  <cp:revision>241</cp:revision>
  <dcterms:created xsi:type="dcterms:W3CDTF">2021-04-29T18:58:00Z</dcterms:created>
  <dcterms:modified xsi:type="dcterms:W3CDTF">2022-07-13T12:59:24Z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